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1"/>
  </p:notesMasterIdLst>
  <p:sldIdLst>
    <p:sldId id="257" r:id="rId3"/>
    <p:sldId id="310" r:id="rId4"/>
    <p:sldId id="322" r:id="rId5"/>
    <p:sldId id="326" r:id="rId6"/>
    <p:sldId id="262" r:id="rId7"/>
    <p:sldId id="319" r:id="rId8"/>
    <p:sldId id="320" r:id="rId9"/>
    <p:sldId id="261" r:id="rId10"/>
    <p:sldId id="269" r:id="rId11"/>
    <p:sldId id="270" r:id="rId12"/>
    <p:sldId id="271" r:id="rId13"/>
    <p:sldId id="272" r:id="rId14"/>
    <p:sldId id="273" r:id="rId15"/>
    <p:sldId id="274" r:id="rId16"/>
    <p:sldId id="275" r:id="rId17"/>
    <p:sldId id="276" r:id="rId18"/>
    <p:sldId id="277" r:id="rId19"/>
    <p:sldId id="321" r:id="rId20"/>
  </p:sldIdLst>
  <p:sldSz cx="12192000" cy="6858000"/>
  <p:notesSz cx="6735763" cy="98663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05CB"/>
    <a:srgbClr val="F24E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7" name="PlaceHolder 1"/>
          <p:cNvSpPr>
            <a:spLocks noGrp="1"/>
          </p:cNvSpPr>
          <p:nvPr>
            <p:ph type="body"/>
          </p:nvPr>
        </p:nvSpPr>
        <p:spPr>
          <a:xfrm>
            <a:off x="756000" y="5078520"/>
            <a:ext cx="6047640" cy="4811040"/>
          </a:xfrm>
          <a:prstGeom prst="rect">
            <a:avLst/>
          </a:prstGeom>
        </p:spPr>
        <p:txBody>
          <a:bodyPr lIns="0" tIns="0" rIns="0" bIns="0"/>
          <a:lstStyle/>
          <a:p>
            <a:r>
              <a:rPr lang="ru-RU" sz="2000" b="0" strike="noStrike" spc="-1">
                <a:solidFill>
                  <a:srgbClr val="000000"/>
                </a:solidFill>
                <a:uFill>
                  <a:solidFill>
                    <a:srgbClr val="FFFFFF"/>
                  </a:solidFill>
                </a:uFill>
                <a:latin typeface="Arial"/>
              </a:rPr>
              <a:t>Для правки формата примечаний щёлкните мышью</a:t>
            </a:r>
          </a:p>
        </p:txBody>
      </p:sp>
      <p:sp>
        <p:nvSpPr>
          <p:cNvPr id="118" name="PlaceHolder 2"/>
          <p:cNvSpPr>
            <a:spLocks noGrp="1"/>
          </p:cNvSpPr>
          <p:nvPr>
            <p:ph type="hdr"/>
          </p:nvPr>
        </p:nvSpPr>
        <p:spPr>
          <a:xfrm>
            <a:off x="0" y="0"/>
            <a:ext cx="3280680" cy="534240"/>
          </a:xfrm>
          <a:prstGeom prst="rect">
            <a:avLst/>
          </a:prstGeom>
        </p:spPr>
        <p:txBody>
          <a:bodyPr lIns="0" tIns="0" rIns="0" bIns="0"/>
          <a:lstStyle/>
          <a:p>
            <a:r>
              <a:rPr lang="ru-RU" sz="1400" b="0" strike="noStrike" spc="-1">
                <a:solidFill>
                  <a:srgbClr val="000000"/>
                </a:solidFill>
                <a:uFill>
                  <a:solidFill>
                    <a:srgbClr val="FFFFFF"/>
                  </a:solidFill>
                </a:uFill>
                <a:latin typeface="Times New Roman"/>
              </a:rPr>
              <a:t>&lt;заголовок&gt;</a:t>
            </a:r>
          </a:p>
        </p:txBody>
      </p:sp>
      <p:sp>
        <p:nvSpPr>
          <p:cNvPr id="119" name="PlaceHolder 3"/>
          <p:cNvSpPr>
            <a:spLocks noGrp="1"/>
          </p:cNvSpPr>
          <p:nvPr>
            <p:ph type="dt"/>
          </p:nvPr>
        </p:nvSpPr>
        <p:spPr>
          <a:xfrm>
            <a:off x="4278960" y="0"/>
            <a:ext cx="3280680" cy="534240"/>
          </a:xfrm>
          <a:prstGeom prst="rect">
            <a:avLst/>
          </a:prstGeom>
        </p:spPr>
        <p:txBody>
          <a:bodyPr lIns="0" tIns="0" rIns="0" bIns="0"/>
          <a:lstStyle/>
          <a:p>
            <a:pPr algn="r"/>
            <a:r>
              <a:rPr lang="ru-RU" sz="1400" b="0" strike="noStrike" spc="-1">
                <a:solidFill>
                  <a:srgbClr val="000000"/>
                </a:solidFill>
                <a:uFill>
                  <a:solidFill>
                    <a:srgbClr val="FFFFFF"/>
                  </a:solidFill>
                </a:uFill>
                <a:latin typeface="Times New Roman"/>
              </a:rPr>
              <a:t>&lt;дата/время&gt;</a:t>
            </a:r>
          </a:p>
        </p:txBody>
      </p:sp>
      <p:sp>
        <p:nvSpPr>
          <p:cNvPr id="120" name="PlaceHolder 4"/>
          <p:cNvSpPr>
            <a:spLocks noGrp="1"/>
          </p:cNvSpPr>
          <p:nvPr>
            <p:ph type="ftr"/>
          </p:nvPr>
        </p:nvSpPr>
        <p:spPr>
          <a:xfrm>
            <a:off x="0" y="10157400"/>
            <a:ext cx="3280680" cy="534240"/>
          </a:xfrm>
          <a:prstGeom prst="rect">
            <a:avLst/>
          </a:prstGeom>
        </p:spPr>
        <p:txBody>
          <a:bodyPr lIns="0" tIns="0" rIns="0" bIns="0" anchor="b"/>
          <a:lstStyle/>
          <a:p>
            <a:r>
              <a:rPr lang="ru-RU" sz="1400" b="0" strike="noStrike" spc="-1">
                <a:solidFill>
                  <a:srgbClr val="000000"/>
                </a:solidFill>
                <a:uFill>
                  <a:solidFill>
                    <a:srgbClr val="FFFFFF"/>
                  </a:solidFill>
                </a:uFill>
                <a:latin typeface="Times New Roman"/>
              </a:rPr>
              <a:t>&lt;нижний колонтитул&gt;</a:t>
            </a:r>
          </a:p>
        </p:txBody>
      </p:sp>
      <p:sp>
        <p:nvSpPr>
          <p:cNvPr id="121" name="PlaceHolder 5"/>
          <p:cNvSpPr>
            <a:spLocks noGrp="1"/>
          </p:cNvSpPr>
          <p:nvPr>
            <p:ph type="sldNum"/>
          </p:nvPr>
        </p:nvSpPr>
        <p:spPr>
          <a:xfrm>
            <a:off x="4278960" y="10157400"/>
            <a:ext cx="3280680" cy="534240"/>
          </a:xfrm>
          <a:prstGeom prst="rect">
            <a:avLst/>
          </a:prstGeom>
        </p:spPr>
        <p:txBody>
          <a:bodyPr lIns="0" tIns="0" rIns="0" bIns="0" anchor="b"/>
          <a:lstStyle/>
          <a:p>
            <a:pPr algn="r"/>
            <a:fld id="{489FD6E6-4EDD-46C9-9C9F-8387D729B3AF}" type="slidenum">
              <a:rPr lang="ru-RU" sz="1400" b="0" strike="noStrike" spc="-1">
                <a:solidFill>
                  <a:srgbClr val="000000"/>
                </a:solidFill>
                <a:uFill>
                  <a:solidFill>
                    <a:srgbClr val="FFFFFF"/>
                  </a:solidFill>
                </a:uFill>
                <a:latin typeface="Times New Roman"/>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913982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A41ADCD-315A-46D1-B2B4-9082C25D50CF}" type="slidenum">
              <a:rPr lang="ru-RU" smtClean="0"/>
              <a:t>2</a:t>
            </a:fld>
            <a:endParaRPr lang="ru-RU"/>
          </a:p>
        </p:txBody>
      </p:sp>
    </p:spTree>
    <p:extLst>
      <p:ext uri="{BB962C8B-B14F-4D97-AF65-F5344CB8AC3E}">
        <p14:creationId xmlns:p14="http://schemas.microsoft.com/office/powerpoint/2010/main" val="467027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1950F4B6-6935-474D-B27B-E0C8D587F047}" type="slidenum">
              <a:rPr lang="ru-RU" smtClean="0"/>
              <a:t>3</a:t>
            </a:fld>
            <a:endParaRPr lang="ru-RU"/>
          </a:p>
        </p:txBody>
      </p:sp>
    </p:spTree>
    <p:extLst>
      <p:ext uri="{BB962C8B-B14F-4D97-AF65-F5344CB8AC3E}">
        <p14:creationId xmlns:p14="http://schemas.microsoft.com/office/powerpoint/2010/main" val="1893286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1950F4B6-6935-474D-B27B-E0C8D587F047}" type="slidenum">
              <a:rPr lang="ru-RU" smtClean="0"/>
              <a:t>4</a:t>
            </a:fld>
            <a:endParaRPr lang="ru-RU"/>
          </a:p>
        </p:txBody>
      </p:sp>
    </p:spTree>
    <p:extLst>
      <p:ext uri="{BB962C8B-B14F-4D97-AF65-F5344CB8AC3E}">
        <p14:creationId xmlns:p14="http://schemas.microsoft.com/office/powerpoint/2010/main" val="4272579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1950F4B6-6935-474D-B27B-E0C8D587F047}" type="slidenum">
              <a:rPr lang="ru-RU" smtClean="0"/>
              <a:t>7</a:t>
            </a:fld>
            <a:endParaRPr lang="ru-RU"/>
          </a:p>
        </p:txBody>
      </p:sp>
    </p:spTree>
    <p:extLst>
      <p:ext uri="{BB962C8B-B14F-4D97-AF65-F5344CB8AC3E}">
        <p14:creationId xmlns:p14="http://schemas.microsoft.com/office/powerpoint/2010/main" val="259618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1122480"/>
            <a:ext cx="9143640" cy="2387160"/>
          </a:xfrm>
          <a:prstGeom prst="rect">
            <a:avLst/>
          </a:prstGeom>
        </p:spPr>
        <p:txBody>
          <a:bodyPr lIns="0" tIns="0" rIns="0" bIns="0" anchor="ctr"/>
          <a:lstStyle/>
          <a:p>
            <a:endParaRPr lang="uk-UA" sz="1800" b="0" strike="noStrike" spc="-1">
              <a:solidFill>
                <a:srgbClr val="000000"/>
              </a:solidFill>
              <a:uFill>
                <a:solidFill>
                  <a:srgbClr val="FFFFFF"/>
                </a:solidFill>
              </a:uFill>
              <a:latin typeface="Calibri"/>
            </a:endParaRPr>
          </a:p>
        </p:txBody>
      </p:sp>
      <p:sp>
        <p:nvSpPr>
          <p:cNvPr id="27" name="PlaceHolder 2"/>
          <p:cNvSpPr>
            <a:spLocks noGrp="1"/>
          </p:cNvSpPr>
          <p:nvPr>
            <p:ph type="body"/>
          </p:nvPr>
        </p:nvSpPr>
        <p:spPr>
          <a:xfrm>
            <a:off x="609480" y="1604520"/>
            <a:ext cx="10972440" cy="1896840"/>
          </a:xfrm>
          <a:prstGeom prst="rect">
            <a:avLst/>
          </a:prstGeom>
        </p:spPr>
        <p:txBody>
          <a:bodyPr lIns="0" tIns="0" rIns="0" bIns="0"/>
          <a:lstStyle/>
          <a:p>
            <a:endParaRPr lang="uk-UA" sz="2800" b="0" strike="noStrike" spc="-1">
              <a:solidFill>
                <a:srgbClr val="000000"/>
              </a:solidFill>
              <a:uFill>
                <a:solidFill>
                  <a:srgbClr val="FFFFFF"/>
                </a:solidFill>
              </a:uFill>
              <a:latin typeface="Calibri"/>
            </a:endParaRPr>
          </a:p>
        </p:txBody>
      </p:sp>
      <p:sp>
        <p:nvSpPr>
          <p:cNvPr id="28" name="PlaceHolder 3"/>
          <p:cNvSpPr>
            <a:spLocks noGrp="1"/>
          </p:cNvSpPr>
          <p:nvPr>
            <p:ph type="body"/>
          </p:nvPr>
        </p:nvSpPr>
        <p:spPr>
          <a:xfrm>
            <a:off x="609480" y="3682080"/>
            <a:ext cx="10972440" cy="1896840"/>
          </a:xfrm>
          <a:prstGeom prst="rect">
            <a:avLst/>
          </a:prstGeom>
        </p:spPr>
        <p:txBody>
          <a:bodyPr lIns="0" tIns="0" rIns="0" bIns="0"/>
          <a:lstStyle/>
          <a:p>
            <a:endParaRPr lang="uk-UA"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523880" y="1122480"/>
            <a:ext cx="9143640" cy="2387160"/>
          </a:xfrm>
          <a:prstGeom prst="rect">
            <a:avLst/>
          </a:prstGeom>
        </p:spPr>
        <p:txBody>
          <a:bodyPr lIns="0" tIns="0" rIns="0" bIns="0" anchor="ctr"/>
          <a:lstStyle/>
          <a:p>
            <a:endParaRPr lang="uk-UA" sz="1800" b="0" strike="noStrike" spc="-1">
              <a:solidFill>
                <a:srgbClr val="000000"/>
              </a:solidFill>
              <a:uFill>
                <a:solidFill>
                  <a:srgbClr val="FFFFFF"/>
                </a:solidFill>
              </a:uFill>
              <a:latin typeface="Calibri"/>
            </a:endParaRPr>
          </a:p>
        </p:txBody>
      </p:sp>
      <p:sp>
        <p:nvSpPr>
          <p:cNvPr id="30" name="PlaceHolder 2"/>
          <p:cNvSpPr>
            <a:spLocks noGrp="1"/>
          </p:cNvSpPr>
          <p:nvPr>
            <p:ph type="body"/>
          </p:nvPr>
        </p:nvSpPr>
        <p:spPr>
          <a:xfrm>
            <a:off x="609480" y="1604520"/>
            <a:ext cx="5354280" cy="1896840"/>
          </a:xfrm>
          <a:prstGeom prst="rect">
            <a:avLst/>
          </a:prstGeom>
        </p:spPr>
        <p:txBody>
          <a:bodyPr lIns="0" tIns="0" rIns="0" bIns="0"/>
          <a:lstStyle/>
          <a:p>
            <a:endParaRPr lang="uk-UA" sz="2800" b="0" strike="noStrike" spc="-1">
              <a:solidFill>
                <a:srgbClr val="000000"/>
              </a:solidFill>
              <a:uFill>
                <a:solidFill>
                  <a:srgbClr val="FFFFFF"/>
                </a:solidFill>
              </a:uFill>
              <a:latin typeface="Calibri"/>
            </a:endParaRPr>
          </a:p>
        </p:txBody>
      </p:sp>
      <p:sp>
        <p:nvSpPr>
          <p:cNvPr id="31" name="PlaceHolder 3"/>
          <p:cNvSpPr>
            <a:spLocks noGrp="1"/>
          </p:cNvSpPr>
          <p:nvPr>
            <p:ph type="body"/>
          </p:nvPr>
        </p:nvSpPr>
        <p:spPr>
          <a:xfrm>
            <a:off x="6231960" y="1604520"/>
            <a:ext cx="5354280" cy="1896840"/>
          </a:xfrm>
          <a:prstGeom prst="rect">
            <a:avLst/>
          </a:prstGeom>
        </p:spPr>
        <p:txBody>
          <a:bodyPr lIns="0" tIns="0" rIns="0" bIns="0"/>
          <a:lstStyle/>
          <a:p>
            <a:endParaRPr lang="uk-UA" sz="2800" b="0" strike="noStrike" spc="-1">
              <a:solidFill>
                <a:srgbClr val="000000"/>
              </a:solidFill>
              <a:uFill>
                <a:solidFill>
                  <a:srgbClr val="FFFFFF"/>
                </a:solidFill>
              </a:uFill>
              <a:latin typeface="Calibri"/>
            </a:endParaRPr>
          </a:p>
        </p:txBody>
      </p:sp>
      <p:sp>
        <p:nvSpPr>
          <p:cNvPr id="32" name="PlaceHolder 4"/>
          <p:cNvSpPr>
            <a:spLocks noGrp="1"/>
          </p:cNvSpPr>
          <p:nvPr>
            <p:ph type="body"/>
          </p:nvPr>
        </p:nvSpPr>
        <p:spPr>
          <a:xfrm>
            <a:off x="6231960" y="3682080"/>
            <a:ext cx="5354280" cy="1896840"/>
          </a:xfrm>
          <a:prstGeom prst="rect">
            <a:avLst/>
          </a:prstGeom>
        </p:spPr>
        <p:txBody>
          <a:bodyPr lIns="0" tIns="0" rIns="0" bIns="0"/>
          <a:lstStyle/>
          <a:p>
            <a:endParaRPr lang="uk-UA" sz="2800" b="0" strike="noStrike" spc="-1">
              <a:solidFill>
                <a:srgbClr val="000000"/>
              </a:solidFill>
              <a:uFill>
                <a:solidFill>
                  <a:srgbClr val="FFFFFF"/>
                </a:solidFill>
              </a:uFill>
              <a:latin typeface="Calibri"/>
            </a:endParaRPr>
          </a:p>
        </p:txBody>
      </p:sp>
      <p:sp>
        <p:nvSpPr>
          <p:cNvPr id="33" name="PlaceHolder 5"/>
          <p:cNvSpPr>
            <a:spLocks noGrp="1"/>
          </p:cNvSpPr>
          <p:nvPr>
            <p:ph type="body"/>
          </p:nvPr>
        </p:nvSpPr>
        <p:spPr>
          <a:xfrm>
            <a:off x="609480" y="3682080"/>
            <a:ext cx="5354280" cy="1896840"/>
          </a:xfrm>
          <a:prstGeom prst="rect">
            <a:avLst/>
          </a:prstGeom>
        </p:spPr>
        <p:txBody>
          <a:bodyPr lIns="0" tIns="0" rIns="0" bIns="0"/>
          <a:lstStyle/>
          <a:p>
            <a:endParaRPr lang="uk-UA"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523880" y="1122480"/>
            <a:ext cx="9143640" cy="2387160"/>
          </a:xfrm>
          <a:prstGeom prst="rect">
            <a:avLst/>
          </a:prstGeom>
        </p:spPr>
        <p:txBody>
          <a:bodyPr lIns="0" tIns="0" rIns="0" bIns="0" anchor="ctr"/>
          <a:lstStyle/>
          <a:p>
            <a:endParaRPr lang="uk-UA" sz="1800" b="0" strike="noStrike" spc="-1">
              <a:solidFill>
                <a:srgbClr val="000000"/>
              </a:solidFill>
              <a:uFill>
                <a:solidFill>
                  <a:srgbClr val="FFFFFF"/>
                </a:solidFill>
              </a:uFill>
              <a:latin typeface="Calibri"/>
            </a:endParaRPr>
          </a:p>
        </p:txBody>
      </p:sp>
      <p:sp>
        <p:nvSpPr>
          <p:cNvPr id="35" name="PlaceHolder 2"/>
          <p:cNvSpPr>
            <a:spLocks noGrp="1"/>
          </p:cNvSpPr>
          <p:nvPr>
            <p:ph type="body"/>
          </p:nvPr>
        </p:nvSpPr>
        <p:spPr>
          <a:xfrm>
            <a:off x="609480" y="1604520"/>
            <a:ext cx="10972440" cy="3977280"/>
          </a:xfrm>
          <a:prstGeom prst="rect">
            <a:avLst/>
          </a:prstGeom>
        </p:spPr>
        <p:txBody>
          <a:bodyPr lIns="0" tIns="0" rIns="0" bIns="0"/>
          <a:lstStyle/>
          <a:p>
            <a:endParaRPr lang="uk-UA" sz="2800" b="0" strike="noStrike" spc="-1">
              <a:solidFill>
                <a:srgbClr val="000000"/>
              </a:solidFill>
              <a:uFill>
                <a:solidFill>
                  <a:srgbClr val="FFFFFF"/>
                </a:solidFill>
              </a:uFill>
              <a:latin typeface="Calibri"/>
            </a:endParaRPr>
          </a:p>
        </p:txBody>
      </p:sp>
      <p:sp>
        <p:nvSpPr>
          <p:cNvPr id="36" name="PlaceHolder 3"/>
          <p:cNvSpPr>
            <a:spLocks noGrp="1"/>
          </p:cNvSpPr>
          <p:nvPr>
            <p:ph type="body"/>
          </p:nvPr>
        </p:nvSpPr>
        <p:spPr>
          <a:xfrm>
            <a:off x="609480" y="1604520"/>
            <a:ext cx="10972440" cy="3977280"/>
          </a:xfrm>
          <a:prstGeom prst="rect">
            <a:avLst/>
          </a:prstGeom>
        </p:spPr>
        <p:txBody>
          <a:bodyPr lIns="0" tIns="0" rIns="0" bIns="0"/>
          <a:lstStyle/>
          <a:p>
            <a:endParaRPr lang="uk-UA" sz="2800" b="0" strike="noStrike" spc="-1">
              <a:solidFill>
                <a:srgbClr val="000000"/>
              </a:solidFill>
              <a:uFill>
                <a:solidFill>
                  <a:srgbClr val="FFFFFF"/>
                </a:solidFill>
              </a:uFill>
              <a:latin typeface="Calibri"/>
            </a:endParaRPr>
          </a:p>
        </p:txBody>
      </p:sp>
      <p:pic>
        <p:nvPicPr>
          <p:cNvPr id="37" name="Рисунок 36"/>
          <p:cNvPicPr/>
          <p:nvPr/>
        </p:nvPicPr>
        <p:blipFill>
          <a:blip r:embed="rId2"/>
          <a:stretch/>
        </p:blipFill>
        <p:spPr>
          <a:xfrm>
            <a:off x="3602880" y="1604520"/>
            <a:ext cx="4984920" cy="3977280"/>
          </a:xfrm>
          <a:prstGeom prst="rect">
            <a:avLst/>
          </a:prstGeom>
          <a:ln>
            <a:noFill/>
          </a:ln>
        </p:spPr>
      </p:pic>
      <p:pic>
        <p:nvPicPr>
          <p:cNvPr id="38" name="Рисунок 37"/>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45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8224893-DBDA-4BFA-9CE1-4BFE7CD0F8CF}" type="datetime1">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ABCD6A27-5CAA-42FD-B8E7-4CE8CA140B9C}" type="slidenum">
              <a:rPr lang="ru-RU" smtClean="0"/>
              <a:pPr>
                <a:defRPr/>
              </a:pPr>
              <a:t>‹#›</a:t>
            </a:fld>
            <a:endParaRPr lang="ru-RU"/>
          </a:p>
        </p:txBody>
      </p:sp>
    </p:spTree>
    <p:extLst>
      <p:ext uri="{BB962C8B-B14F-4D97-AF65-F5344CB8AC3E}">
        <p14:creationId xmlns:p14="http://schemas.microsoft.com/office/powerpoint/2010/main" val="2256540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1523880" y="1122480"/>
            <a:ext cx="9143640" cy="2387160"/>
          </a:xfrm>
          <a:prstGeom prst="rect">
            <a:avLst/>
          </a:prstGeom>
        </p:spPr>
        <p:txBody>
          <a:bodyPr lIns="0" tIns="0" rIns="0" bIns="0" anchor="ctr"/>
          <a:lstStyle/>
          <a:p>
            <a:endParaRPr lang="uk-UA" sz="1800" b="0" strike="noStrike" spc="-1">
              <a:solidFill>
                <a:srgbClr val="000000"/>
              </a:solidFill>
              <a:uFill>
                <a:solidFill>
                  <a:srgbClr val="FFFFFF"/>
                </a:solidFill>
              </a:uFill>
              <a:latin typeface="Calibri"/>
            </a:endParaRPr>
          </a:p>
        </p:txBody>
      </p:sp>
      <p:sp>
        <p:nvSpPr>
          <p:cNvPr id="45"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1523880" y="1122480"/>
            <a:ext cx="9143640" cy="2387160"/>
          </a:xfrm>
          <a:prstGeom prst="rect">
            <a:avLst/>
          </a:prstGeom>
        </p:spPr>
        <p:txBody>
          <a:bodyPr lIns="0" tIns="0" rIns="0" bIns="0" anchor="ctr"/>
          <a:lstStyle/>
          <a:p>
            <a:endParaRPr lang="uk-UA" sz="1800" b="0" strike="noStrike" spc="-1">
              <a:solidFill>
                <a:srgbClr val="000000"/>
              </a:solidFill>
              <a:uFill>
                <a:solidFill>
                  <a:srgbClr val="FFFFFF"/>
                </a:solidFill>
              </a:uFill>
              <a:latin typeface="Calibri"/>
            </a:endParaRPr>
          </a:p>
        </p:txBody>
      </p:sp>
      <p:sp>
        <p:nvSpPr>
          <p:cNvPr id="47" name="PlaceHolder 2"/>
          <p:cNvSpPr>
            <a:spLocks noGrp="1"/>
          </p:cNvSpPr>
          <p:nvPr>
            <p:ph type="body"/>
          </p:nvPr>
        </p:nvSpPr>
        <p:spPr>
          <a:xfrm>
            <a:off x="609480" y="1604520"/>
            <a:ext cx="10972440" cy="3977280"/>
          </a:xfrm>
          <a:prstGeom prst="rect">
            <a:avLst/>
          </a:prstGeom>
        </p:spPr>
        <p:txBody>
          <a:bodyPr lIns="0" tIns="0" rIns="0" bIns="0"/>
          <a:lstStyle/>
          <a:p>
            <a:endParaRPr lang="uk-UA"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1523880" y="1122480"/>
            <a:ext cx="9143640" cy="2387160"/>
          </a:xfrm>
          <a:prstGeom prst="rect">
            <a:avLst/>
          </a:prstGeom>
        </p:spPr>
        <p:txBody>
          <a:bodyPr lIns="0" tIns="0" rIns="0" bIns="0" anchor="ctr"/>
          <a:lstStyle/>
          <a:p>
            <a:endParaRPr lang="uk-UA" sz="1800" b="0" strike="noStrike" spc="-1">
              <a:solidFill>
                <a:srgbClr val="000000"/>
              </a:solidFill>
              <a:uFill>
                <a:solidFill>
                  <a:srgbClr val="FFFFFF"/>
                </a:solidFill>
              </a:uFill>
              <a:latin typeface="Calibri"/>
            </a:endParaRPr>
          </a:p>
        </p:txBody>
      </p:sp>
      <p:sp>
        <p:nvSpPr>
          <p:cNvPr id="49" name="PlaceHolder 2"/>
          <p:cNvSpPr>
            <a:spLocks noGrp="1"/>
          </p:cNvSpPr>
          <p:nvPr>
            <p:ph type="body"/>
          </p:nvPr>
        </p:nvSpPr>
        <p:spPr>
          <a:xfrm>
            <a:off x="609480" y="1604520"/>
            <a:ext cx="5354280" cy="3977280"/>
          </a:xfrm>
          <a:prstGeom prst="rect">
            <a:avLst/>
          </a:prstGeom>
        </p:spPr>
        <p:txBody>
          <a:bodyPr lIns="0" tIns="0" rIns="0" bIns="0"/>
          <a:lstStyle/>
          <a:p>
            <a:endParaRPr lang="uk-UA" sz="2800" b="0" strike="noStrike" spc="-1">
              <a:solidFill>
                <a:srgbClr val="000000"/>
              </a:solidFill>
              <a:uFill>
                <a:solidFill>
                  <a:srgbClr val="FFFFFF"/>
                </a:solidFill>
              </a:uFill>
              <a:latin typeface="Calibri"/>
            </a:endParaRPr>
          </a:p>
        </p:txBody>
      </p:sp>
      <p:sp>
        <p:nvSpPr>
          <p:cNvPr id="50" name="PlaceHolder 3"/>
          <p:cNvSpPr>
            <a:spLocks noGrp="1"/>
          </p:cNvSpPr>
          <p:nvPr>
            <p:ph type="body"/>
          </p:nvPr>
        </p:nvSpPr>
        <p:spPr>
          <a:xfrm>
            <a:off x="6231960" y="1604520"/>
            <a:ext cx="5354280" cy="3977280"/>
          </a:xfrm>
          <a:prstGeom prst="rect">
            <a:avLst/>
          </a:prstGeom>
        </p:spPr>
        <p:txBody>
          <a:bodyPr lIns="0" tIns="0" rIns="0" bIns="0"/>
          <a:lstStyle/>
          <a:p>
            <a:endParaRPr lang="uk-UA"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1523880" y="1122480"/>
            <a:ext cx="9143640" cy="2387160"/>
          </a:xfrm>
          <a:prstGeom prst="rect">
            <a:avLst/>
          </a:prstGeom>
        </p:spPr>
        <p:txBody>
          <a:bodyPr lIns="0" tIns="0" rIns="0" bIns="0" anchor="ctr"/>
          <a:lstStyle/>
          <a:p>
            <a:endParaRPr lang="uk-UA"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1523880" y="1122480"/>
            <a:ext cx="9143640" cy="1106676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lIns="0" tIns="0" rIns="0" bIns="0" anchor="ctr"/>
          <a:lstStyle/>
          <a:p>
            <a:endParaRPr lang="uk-UA" sz="1800" b="0" strike="noStrike" spc="-1">
              <a:solidFill>
                <a:srgbClr val="000000"/>
              </a:solidFill>
              <a:uFill>
                <a:solidFill>
                  <a:srgbClr val="FFFFFF"/>
                </a:solidFill>
              </a:uFill>
              <a:latin typeface="Calibri"/>
            </a:endParaRPr>
          </a:p>
        </p:txBody>
      </p:sp>
      <p:sp>
        <p:nvSpPr>
          <p:cNvPr id="6"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1523880" y="1122480"/>
            <a:ext cx="9143640" cy="2387160"/>
          </a:xfrm>
          <a:prstGeom prst="rect">
            <a:avLst/>
          </a:prstGeom>
        </p:spPr>
        <p:txBody>
          <a:bodyPr lIns="0" tIns="0" rIns="0" bIns="0" anchor="ctr"/>
          <a:lstStyle/>
          <a:p>
            <a:endParaRPr lang="uk-UA" sz="1800" b="0" strike="noStrike" spc="-1">
              <a:solidFill>
                <a:srgbClr val="000000"/>
              </a:solidFill>
              <a:uFill>
                <a:solidFill>
                  <a:srgbClr val="FFFFFF"/>
                </a:solidFill>
              </a:uFill>
              <a:latin typeface="Calibri"/>
            </a:endParaRPr>
          </a:p>
        </p:txBody>
      </p:sp>
      <p:sp>
        <p:nvSpPr>
          <p:cNvPr id="54" name="PlaceHolder 2"/>
          <p:cNvSpPr>
            <a:spLocks noGrp="1"/>
          </p:cNvSpPr>
          <p:nvPr>
            <p:ph type="body"/>
          </p:nvPr>
        </p:nvSpPr>
        <p:spPr>
          <a:xfrm>
            <a:off x="609480" y="1604520"/>
            <a:ext cx="5354280" cy="1896840"/>
          </a:xfrm>
          <a:prstGeom prst="rect">
            <a:avLst/>
          </a:prstGeom>
        </p:spPr>
        <p:txBody>
          <a:bodyPr lIns="0" tIns="0" rIns="0" bIns="0"/>
          <a:lstStyle/>
          <a:p>
            <a:endParaRPr lang="uk-UA" sz="2800" b="0" strike="noStrike" spc="-1">
              <a:solidFill>
                <a:srgbClr val="000000"/>
              </a:solidFill>
              <a:uFill>
                <a:solidFill>
                  <a:srgbClr val="FFFFFF"/>
                </a:solidFill>
              </a:uFill>
              <a:latin typeface="Calibri"/>
            </a:endParaRPr>
          </a:p>
        </p:txBody>
      </p:sp>
      <p:sp>
        <p:nvSpPr>
          <p:cNvPr id="55" name="PlaceHolder 3"/>
          <p:cNvSpPr>
            <a:spLocks noGrp="1"/>
          </p:cNvSpPr>
          <p:nvPr>
            <p:ph type="body"/>
          </p:nvPr>
        </p:nvSpPr>
        <p:spPr>
          <a:xfrm>
            <a:off x="609480" y="3682080"/>
            <a:ext cx="5354280" cy="1896840"/>
          </a:xfrm>
          <a:prstGeom prst="rect">
            <a:avLst/>
          </a:prstGeom>
        </p:spPr>
        <p:txBody>
          <a:bodyPr lIns="0" tIns="0" rIns="0" bIns="0"/>
          <a:lstStyle/>
          <a:p>
            <a:endParaRPr lang="uk-UA" sz="2800" b="0" strike="noStrike" spc="-1">
              <a:solidFill>
                <a:srgbClr val="000000"/>
              </a:solidFill>
              <a:uFill>
                <a:solidFill>
                  <a:srgbClr val="FFFFFF"/>
                </a:solidFill>
              </a:uFill>
              <a:latin typeface="Calibri"/>
            </a:endParaRPr>
          </a:p>
        </p:txBody>
      </p:sp>
      <p:sp>
        <p:nvSpPr>
          <p:cNvPr id="56" name="PlaceHolder 4"/>
          <p:cNvSpPr>
            <a:spLocks noGrp="1"/>
          </p:cNvSpPr>
          <p:nvPr>
            <p:ph type="body"/>
          </p:nvPr>
        </p:nvSpPr>
        <p:spPr>
          <a:xfrm>
            <a:off x="6231960" y="1604520"/>
            <a:ext cx="5354280" cy="3977280"/>
          </a:xfrm>
          <a:prstGeom prst="rect">
            <a:avLst/>
          </a:prstGeom>
        </p:spPr>
        <p:txBody>
          <a:bodyPr lIns="0" tIns="0" rIns="0" bIns="0"/>
          <a:lstStyle/>
          <a:p>
            <a:endParaRPr lang="uk-UA"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1523880" y="1122480"/>
            <a:ext cx="9143640" cy="2387160"/>
          </a:xfrm>
          <a:prstGeom prst="rect">
            <a:avLst/>
          </a:prstGeom>
        </p:spPr>
        <p:txBody>
          <a:bodyPr lIns="0" tIns="0" rIns="0" bIns="0" anchor="ctr"/>
          <a:lstStyle/>
          <a:p>
            <a:endParaRPr lang="uk-UA" sz="1800" b="0" strike="noStrike" spc="-1">
              <a:solidFill>
                <a:srgbClr val="000000"/>
              </a:solidFill>
              <a:uFill>
                <a:solidFill>
                  <a:srgbClr val="FFFFFF"/>
                </a:solidFill>
              </a:uFill>
              <a:latin typeface="Calibri"/>
            </a:endParaRPr>
          </a:p>
        </p:txBody>
      </p:sp>
      <p:sp>
        <p:nvSpPr>
          <p:cNvPr id="58" name="PlaceHolder 2"/>
          <p:cNvSpPr>
            <a:spLocks noGrp="1"/>
          </p:cNvSpPr>
          <p:nvPr>
            <p:ph type="body"/>
          </p:nvPr>
        </p:nvSpPr>
        <p:spPr>
          <a:xfrm>
            <a:off x="609480" y="1604520"/>
            <a:ext cx="5354280" cy="3977280"/>
          </a:xfrm>
          <a:prstGeom prst="rect">
            <a:avLst/>
          </a:prstGeom>
        </p:spPr>
        <p:txBody>
          <a:bodyPr lIns="0" tIns="0" rIns="0" bIns="0"/>
          <a:lstStyle/>
          <a:p>
            <a:endParaRPr lang="uk-UA" sz="2800" b="0" strike="noStrike" spc="-1">
              <a:solidFill>
                <a:srgbClr val="000000"/>
              </a:solidFill>
              <a:uFill>
                <a:solidFill>
                  <a:srgbClr val="FFFFFF"/>
                </a:solidFill>
              </a:uFill>
              <a:latin typeface="Calibri"/>
            </a:endParaRPr>
          </a:p>
        </p:txBody>
      </p:sp>
      <p:sp>
        <p:nvSpPr>
          <p:cNvPr id="59" name="PlaceHolder 3"/>
          <p:cNvSpPr>
            <a:spLocks noGrp="1"/>
          </p:cNvSpPr>
          <p:nvPr>
            <p:ph type="body"/>
          </p:nvPr>
        </p:nvSpPr>
        <p:spPr>
          <a:xfrm>
            <a:off x="6231960" y="1604520"/>
            <a:ext cx="5354280" cy="1896840"/>
          </a:xfrm>
          <a:prstGeom prst="rect">
            <a:avLst/>
          </a:prstGeom>
        </p:spPr>
        <p:txBody>
          <a:bodyPr lIns="0" tIns="0" rIns="0" bIns="0"/>
          <a:lstStyle/>
          <a:p>
            <a:endParaRPr lang="uk-UA" sz="2800" b="0" strike="noStrike" spc="-1">
              <a:solidFill>
                <a:srgbClr val="000000"/>
              </a:solidFill>
              <a:uFill>
                <a:solidFill>
                  <a:srgbClr val="FFFFFF"/>
                </a:solidFill>
              </a:uFill>
              <a:latin typeface="Calibri"/>
            </a:endParaRPr>
          </a:p>
        </p:txBody>
      </p:sp>
      <p:sp>
        <p:nvSpPr>
          <p:cNvPr id="60" name="PlaceHolder 4"/>
          <p:cNvSpPr>
            <a:spLocks noGrp="1"/>
          </p:cNvSpPr>
          <p:nvPr>
            <p:ph type="body"/>
          </p:nvPr>
        </p:nvSpPr>
        <p:spPr>
          <a:xfrm>
            <a:off x="6231960" y="3682080"/>
            <a:ext cx="5354280" cy="1896840"/>
          </a:xfrm>
          <a:prstGeom prst="rect">
            <a:avLst/>
          </a:prstGeom>
        </p:spPr>
        <p:txBody>
          <a:bodyPr lIns="0" tIns="0" rIns="0" bIns="0"/>
          <a:lstStyle/>
          <a:p>
            <a:endParaRPr lang="uk-UA"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1523880" y="1122480"/>
            <a:ext cx="9143640" cy="2387160"/>
          </a:xfrm>
          <a:prstGeom prst="rect">
            <a:avLst/>
          </a:prstGeom>
        </p:spPr>
        <p:txBody>
          <a:bodyPr lIns="0" tIns="0" rIns="0" bIns="0" anchor="ctr"/>
          <a:lstStyle/>
          <a:p>
            <a:endParaRPr lang="uk-UA" sz="1800" b="0" strike="noStrike" spc="-1">
              <a:solidFill>
                <a:srgbClr val="000000"/>
              </a:solidFill>
              <a:uFill>
                <a:solidFill>
                  <a:srgbClr val="FFFFFF"/>
                </a:solidFill>
              </a:uFill>
              <a:latin typeface="Calibri"/>
            </a:endParaRPr>
          </a:p>
        </p:txBody>
      </p:sp>
      <p:sp>
        <p:nvSpPr>
          <p:cNvPr id="62" name="PlaceHolder 2"/>
          <p:cNvSpPr>
            <a:spLocks noGrp="1"/>
          </p:cNvSpPr>
          <p:nvPr>
            <p:ph type="body"/>
          </p:nvPr>
        </p:nvSpPr>
        <p:spPr>
          <a:xfrm>
            <a:off x="609480" y="1604520"/>
            <a:ext cx="5354280" cy="1896840"/>
          </a:xfrm>
          <a:prstGeom prst="rect">
            <a:avLst/>
          </a:prstGeom>
        </p:spPr>
        <p:txBody>
          <a:bodyPr lIns="0" tIns="0" rIns="0" bIns="0"/>
          <a:lstStyle/>
          <a:p>
            <a:endParaRPr lang="uk-UA" sz="2800" b="0" strike="noStrike" spc="-1">
              <a:solidFill>
                <a:srgbClr val="000000"/>
              </a:solidFill>
              <a:uFill>
                <a:solidFill>
                  <a:srgbClr val="FFFFFF"/>
                </a:solidFill>
              </a:uFill>
              <a:latin typeface="Calibri"/>
            </a:endParaRPr>
          </a:p>
        </p:txBody>
      </p:sp>
      <p:sp>
        <p:nvSpPr>
          <p:cNvPr id="63" name="PlaceHolder 3"/>
          <p:cNvSpPr>
            <a:spLocks noGrp="1"/>
          </p:cNvSpPr>
          <p:nvPr>
            <p:ph type="body"/>
          </p:nvPr>
        </p:nvSpPr>
        <p:spPr>
          <a:xfrm>
            <a:off x="6231960" y="1604520"/>
            <a:ext cx="5354280" cy="1896840"/>
          </a:xfrm>
          <a:prstGeom prst="rect">
            <a:avLst/>
          </a:prstGeom>
        </p:spPr>
        <p:txBody>
          <a:bodyPr lIns="0" tIns="0" rIns="0" bIns="0"/>
          <a:lstStyle/>
          <a:p>
            <a:endParaRPr lang="uk-UA" sz="2800" b="0" strike="noStrike" spc="-1">
              <a:solidFill>
                <a:srgbClr val="000000"/>
              </a:solidFill>
              <a:uFill>
                <a:solidFill>
                  <a:srgbClr val="FFFFFF"/>
                </a:solidFill>
              </a:uFill>
              <a:latin typeface="Calibri"/>
            </a:endParaRPr>
          </a:p>
        </p:txBody>
      </p:sp>
      <p:sp>
        <p:nvSpPr>
          <p:cNvPr id="64" name="PlaceHolder 4"/>
          <p:cNvSpPr>
            <a:spLocks noGrp="1"/>
          </p:cNvSpPr>
          <p:nvPr>
            <p:ph type="body"/>
          </p:nvPr>
        </p:nvSpPr>
        <p:spPr>
          <a:xfrm>
            <a:off x="609480" y="3682080"/>
            <a:ext cx="10972440" cy="1896840"/>
          </a:xfrm>
          <a:prstGeom prst="rect">
            <a:avLst/>
          </a:prstGeom>
        </p:spPr>
        <p:txBody>
          <a:bodyPr lIns="0" tIns="0" rIns="0" bIns="0"/>
          <a:lstStyle/>
          <a:p>
            <a:endParaRPr lang="uk-UA"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1523880" y="1122480"/>
            <a:ext cx="9143640" cy="2387160"/>
          </a:xfrm>
          <a:prstGeom prst="rect">
            <a:avLst/>
          </a:prstGeom>
        </p:spPr>
        <p:txBody>
          <a:bodyPr lIns="0" tIns="0" rIns="0" bIns="0" anchor="ctr"/>
          <a:lstStyle/>
          <a:p>
            <a:endParaRPr lang="uk-UA" sz="1800" b="0" strike="noStrike" spc="-1">
              <a:solidFill>
                <a:srgbClr val="000000"/>
              </a:solidFill>
              <a:uFill>
                <a:solidFill>
                  <a:srgbClr val="FFFFFF"/>
                </a:solidFill>
              </a:uFill>
              <a:latin typeface="Calibri"/>
            </a:endParaRPr>
          </a:p>
        </p:txBody>
      </p:sp>
      <p:sp>
        <p:nvSpPr>
          <p:cNvPr id="66" name="PlaceHolder 2"/>
          <p:cNvSpPr>
            <a:spLocks noGrp="1"/>
          </p:cNvSpPr>
          <p:nvPr>
            <p:ph type="body"/>
          </p:nvPr>
        </p:nvSpPr>
        <p:spPr>
          <a:xfrm>
            <a:off x="609480" y="1604520"/>
            <a:ext cx="10972440" cy="1896840"/>
          </a:xfrm>
          <a:prstGeom prst="rect">
            <a:avLst/>
          </a:prstGeom>
        </p:spPr>
        <p:txBody>
          <a:bodyPr lIns="0" tIns="0" rIns="0" bIns="0"/>
          <a:lstStyle/>
          <a:p>
            <a:endParaRPr lang="uk-UA" sz="2800" b="0" strike="noStrike" spc="-1">
              <a:solidFill>
                <a:srgbClr val="000000"/>
              </a:solidFill>
              <a:uFill>
                <a:solidFill>
                  <a:srgbClr val="FFFFFF"/>
                </a:solidFill>
              </a:uFill>
              <a:latin typeface="Calibri"/>
            </a:endParaRPr>
          </a:p>
        </p:txBody>
      </p:sp>
      <p:sp>
        <p:nvSpPr>
          <p:cNvPr id="67" name="PlaceHolder 3"/>
          <p:cNvSpPr>
            <a:spLocks noGrp="1"/>
          </p:cNvSpPr>
          <p:nvPr>
            <p:ph type="body"/>
          </p:nvPr>
        </p:nvSpPr>
        <p:spPr>
          <a:xfrm>
            <a:off x="609480" y="3682080"/>
            <a:ext cx="10972440" cy="1896840"/>
          </a:xfrm>
          <a:prstGeom prst="rect">
            <a:avLst/>
          </a:prstGeom>
        </p:spPr>
        <p:txBody>
          <a:bodyPr lIns="0" tIns="0" rIns="0" bIns="0"/>
          <a:lstStyle/>
          <a:p>
            <a:endParaRPr lang="uk-UA"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1523880" y="1122480"/>
            <a:ext cx="9143640" cy="2387160"/>
          </a:xfrm>
          <a:prstGeom prst="rect">
            <a:avLst/>
          </a:prstGeom>
        </p:spPr>
        <p:txBody>
          <a:bodyPr lIns="0" tIns="0" rIns="0" bIns="0" anchor="ctr"/>
          <a:lstStyle/>
          <a:p>
            <a:endParaRPr lang="uk-UA" sz="1800" b="0" strike="noStrike" spc="-1">
              <a:solidFill>
                <a:srgbClr val="000000"/>
              </a:solidFill>
              <a:uFill>
                <a:solidFill>
                  <a:srgbClr val="FFFFFF"/>
                </a:solidFill>
              </a:uFill>
              <a:latin typeface="Calibri"/>
            </a:endParaRPr>
          </a:p>
        </p:txBody>
      </p:sp>
      <p:sp>
        <p:nvSpPr>
          <p:cNvPr id="69" name="PlaceHolder 2"/>
          <p:cNvSpPr>
            <a:spLocks noGrp="1"/>
          </p:cNvSpPr>
          <p:nvPr>
            <p:ph type="body"/>
          </p:nvPr>
        </p:nvSpPr>
        <p:spPr>
          <a:xfrm>
            <a:off x="609480" y="1604520"/>
            <a:ext cx="5354280" cy="1896840"/>
          </a:xfrm>
          <a:prstGeom prst="rect">
            <a:avLst/>
          </a:prstGeom>
        </p:spPr>
        <p:txBody>
          <a:bodyPr lIns="0" tIns="0" rIns="0" bIns="0"/>
          <a:lstStyle/>
          <a:p>
            <a:endParaRPr lang="uk-UA" sz="2800" b="0" strike="noStrike" spc="-1">
              <a:solidFill>
                <a:srgbClr val="000000"/>
              </a:solidFill>
              <a:uFill>
                <a:solidFill>
                  <a:srgbClr val="FFFFFF"/>
                </a:solidFill>
              </a:uFill>
              <a:latin typeface="Calibri"/>
            </a:endParaRPr>
          </a:p>
        </p:txBody>
      </p:sp>
      <p:sp>
        <p:nvSpPr>
          <p:cNvPr id="70" name="PlaceHolder 3"/>
          <p:cNvSpPr>
            <a:spLocks noGrp="1"/>
          </p:cNvSpPr>
          <p:nvPr>
            <p:ph type="body"/>
          </p:nvPr>
        </p:nvSpPr>
        <p:spPr>
          <a:xfrm>
            <a:off x="6231960" y="1604520"/>
            <a:ext cx="5354280" cy="1896840"/>
          </a:xfrm>
          <a:prstGeom prst="rect">
            <a:avLst/>
          </a:prstGeom>
        </p:spPr>
        <p:txBody>
          <a:bodyPr lIns="0" tIns="0" rIns="0" bIns="0"/>
          <a:lstStyle/>
          <a:p>
            <a:endParaRPr lang="uk-UA" sz="2800" b="0" strike="noStrike" spc="-1">
              <a:solidFill>
                <a:srgbClr val="000000"/>
              </a:solidFill>
              <a:uFill>
                <a:solidFill>
                  <a:srgbClr val="FFFFFF"/>
                </a:solidFill>
              </a:uFill>
              <a:latin typeface="Calibri"/>
            </a:endParaRPr>
          </a:p>
        </p:txBody>
      </p:sp>
      <p:sp>
        <p:nvSpPr>
          <p:cNvPr id="71" name="PlaceHolder 4"/>
          <p:cNvSpPr>
            <a:spLocks noGrp="1"/>
          </p:cNvSpPr>
          <p:nvPr>
            <p:ph type="body"/>
          </p:nvPr>
        </p:nvSpPr>
        <p:spPr>
          <a:xfrm>
            <a:off x="6231960" y="3682080"/>
            <a:ext cx="5354280" cy="1896840"/>
          </a:xfrm>
          <a:prstGeom prst="rect">
            <a:avLst/>
          </a:prstGeom>
        </p:spPr>
        <p:txBody>
          <a:bodyPr lIns="0" tIns="0" rIns="0" bIns="0"/>
          <a:lstStyle/>
          <a:p>
            <a:endParaRPr lang="uk-UA" sz="2800" b="0" strike="noStrike" spc="-1">
              <a:solidFill>
                <a:srgbClr val="000000"/>
              </a:solidFill>
              <a:uFill>
                <a:solidFill>
                  <a:srgbClr val="FFFFFF"/>
                </a:solidFill>
              </a:uFill>
              <a:latin typeface="Calibri"/>
            </a:endParaRPr>
          </a:p>
        </p:txBody>
      </p:sp>
      <p:sp>
        <p:nvSpPr>
          <p:cNvPr id="72" name="PlaceHolder 5"/>
          <p:cNvSpPr>
            <a:spLocks noGrp="1"/>
          </p:cNvSpPr>
          <p:nvPr>
            <p:ph type="body"/>
          </p:nvPr>
        </p:nvSpPr>
        <p:spPr>
          <a:xfrm>
            <a:off x="609480" y="3682080"/>
            <a:ext cx="5354280" cy="1896840"/>
          </a:xfrm>
          <a:prstGeom prst="rect">
            <a:avLst/>
          </a:prstGeom>
        </p:spPr>
        <p:txBody>
          <a:bodyPr lIns="0" tIns="0" rIns="0" bIns="0"/>
          <a:lstStyle/>
          <a:p>
            <a:endParaRPr lang="uk-UA"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1523880" y="1122480"/>
            <a:ext cx="9143640" cy="2387160"/>
          </a:xfrm>
          <a:prstGeom prst="rect">
            <a:avLst/>
          </a:prstGeom>
        </p:spPr>
        <p:txBody>
          <a:bodyPr lIns="0" tIns="0" rIns="0" bIns="0" anchor="ctr"/>
          <a:lstStyle/>
          <a:p>
            <a:endParaRPr lang="uk-UA" sz="1800" b="0" strike="noStrike" spc="-1">
              <a:solidFill>
                <a:srgbClr val="000000"/>
              </a:solidFill>
              <a:uFill>
                <a:solidFill>
                  <a:srgbClr val="FFFFFF"/>
                </a:solidFill>
              </a:uFill>
              <a:latin typeface="Calibri"/>
            </a:endParaRPr>
          </a:p>
        </p:txBody>
      </p:sp>
      <p:sp>
        <p:nvSpPr>
          <p:cNvPr id="74" name="PlaceHolder 2"/>
          <p:cNvSpPr>
            <a:spLocks noGrp="1"/>
          </p:cNvSpPr>
          <p:nvPr>
            <p:ph type="body"/>
          </p:nvPr>
        </p:nvSpPr>
        <p:spPr>
          <a:xfrm>
            <a:off x="609480" y="1604520"/>
            <a:ext cx="10972440" cy="3977280"/>
          </a:xfrm>
          <a:prstGeom prst="rect">
            <a:avLst/>
          </a:prstGeom>
        </p:spPr>
        <p:txBody>
          <a:bodyPr lIns="0" tIns="0" rIns="0" bIns="0"/>
          <a:lstStyle/>
          <a:p>
            <a:endParaRPr lang="uk-UA" sz="2800" b="0" strike="noStrike" spc="-1">
              <a:solidFill>
                <a:srgbClr val="000000"/>
              </a:solidFill>
              <a:uFill>
                <a:solidFill>
                  <a:srgbClr val="FFFFFF"/>
                </a:solidFill>
              </a:uFill>
              <a:latin typeface="Calibri"/>
            </a:endParaRPr>
          </a:p>
        </p:txBody>
      </p:sp>
      <p:sp>
        <p:nvSpPr>
          <p:cNvPr id="75" name="PlaceHolder 3"/>
          <p:cNvSpPr>
            <a:spLocks noGrp="1"/>
          </p:cNvSpPr>
          <p:nvPr>
            <p:ph type="body"/>
          </p:nvPr>
        </p:nvSpPr>
        <p:spPr>
          <a:xfrm>
            <a:off x="609480" y="1604520"/>
            <a:ext cx="10972440" cy="3977280"/>
          </a:xfrm>
          <a:prstGeom prst="rect">
            <a:avLst/>
          </a:prstGeom>
        </p:spPr>
        <p:txBody>
          <a:bodyPr lIns="0" tIns="0" rIns="0" bIns="0"/>
          <a:lstStyle/>
          <a:p>
            <a:endParaRPr lang="uk-UA" sz="2800" b="0" strike="noStrike" spc="-1">
              <a:solidFill>
                <a:srgbClr val="000000"/>
              </a:solidFill>
              <a:uFill>
                <a:solidFill>
                  <a:srgbClr val="FFFFFF"/>
                </a:solidFill>
              </a:uFill>
              <a:latin typeface="Calibri"/>
            </a:endParaRPr>
          </a:p>
        </p:txBody>
      </p:sp>
      <p:pic>
        <p:nvPicPr>
          <p:cNvPr id="76" name="Рисунок 75"/>
          <p:cNvPicPr/>
          <p:nvPr/>
        </p:nvPicPr>
        <p:blipFill>
          <a:blip r:embed="rId2"/>
          <a:stretch/>
        </p:blipFill>
        <p:spPr>
          <a:xfrm>
            <a:off x="3602880" y="1604520"/>
            <a:ext cx="4984920" cy="3977280"/>
          </a:xfrm>
          <a:prstGeom prst="rect">
            <a:avLst/>
          </a:prstGeom>
          <a:ln>
            <a:noFill/>
          </a:ln>
        </p:spPr>
      </p:pic>
      <p:pic>
        <p:nvPicPr>
          <p:cNvPr id="77" name="Рисунок 76"/>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B2D3E9E-A95C-48F2-B4BF-A71542E0BE9A}" type="datetime1">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ABCD6A27-5CAA-42FD-B8E7-4CE8CA140B9C}" type="slidenum">
              <a:rPr lang="ru-RU" smtClean="0"/>
              <a:pPr>
                <a:defRPr/>
              </a:pPr>
              <a:t>‹#›</a:t>
            </a:fld>
            <a:endParaRPr lang="ru-RU"/>
          </a:p>
        </p:txBody>
      </p:sp>
    </p:spTree>
    <p:extLst>
      <p:ext uri="{BB962C8B-B14F-4D97-AF65-F5344CB8AC3E}">
        <p14:creationId xmlns:p14="http://schemas.microsoft.com/office/powerpoint/2010/main" val="895188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45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8224893-DBDA-4BFA-9CE1-4BFE7CD0F8CF}" type="datetime1">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ABCD6A27-5CAA-42FD-B8E7-4CE8CA140B9C}" type="slidenum">
              <a:rPr lang="ru-RU" smtClean="0"/>
              <a:pPr>
                <a:defRPr/>
              </a:pPr>
              <a:t>‹#›</a:t>
            </a:fld>
            <a:endParaRPr lang="ru-RU"/>
          </a:p>
        </p:txBody>
      </p:sp>
    </p:spTree>
    <p:extLst>
      <p:ext uri="{BB962C8B-B14F-4D97-AF65-F5344CB8AC3E}">
        <p14:creationId xmlns:p14="http://schemas.microsoft.com/office/powerpoint/2010/main" val="410777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523880" y="1122480"/>
            <a:ext cx="9143640" cy="2387160"/>
          </a:xfrm>
          <a:prstGeom prst="rect">
            <a:avLst/>
          </a:prstGeom>
        </p:spPr>
        <p:txBody>
          <a:bodyPr lIns="0" tIns="0" rIns="0" bIns="0" anchor="ctr"/>
          <a:lstStyle/>
          <a:p>
            <a:endParaRPr lang="uk-UA" sz="1800" b="0" strike="noStrike" spc="-1">
              <a:solidFill>
                <a:srgbClr val="000000"/>
              </a:solidFill>
              <a:uFill>
                <a:solidFill>
                  <a:srgbClr val="FFFFFF"/>
                </a:solidFill>
              </a:uFill>
              <a:latin typeface="Calibri"/>
            </a:endParaRPr>
          </a:p>
        </p:txBody>
      </p:sp>
      <p:sp>
        <p:nvSpPr>
          <p:cNvPr id="8" name="PlaceHolder 2"/>
          <p:cNvSpPr>
            <a:spLocks noGrp="1"/>
          </p:cNvSpPr>
          <p:nvPr>
            <p:ph type="body"/>
          </p:nvPr>
        </p:nvSpPr>
        <p:spPr>
          <a:xfrm>
            <a:off x="609480" y="1604520"/>
            <a:ext cx="10972440" cy="3977280"/>
          </a:xfrm>
          <a:prstGeom prst="rect">
            <a:avLst/>
          </a:prstGeom>
        </p:spPr>
        <p:txBody>
          <a:bodyPr lIns="0" tIns="0" rIns="0" bIns="0"/>
          <a:lstStyle/>
          <a:p>
            <a:endParaRPr lang="uk-UA"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640" cy="2387160"/>
          </a:xfrm>
          <a:prstGeom prst="rect">
            <a:avLst/>
          </a:prstGeom>
        </p:spPr>
        <p:txBody>
          <a:bodyPr lIns="0" tIns="0" rIns="0" bIns="0" anchor="ctr"/>
          <a:lstStyle/>
          <a:p>
            <a:endParaRPr lang="uk-UA" sz="1800" b="0" strike="noStrike" spc="-1">
              <a:solidFill>
                <a:srgbClr val="000000"/>
              </a:solidFill>
              <a:uFill>
                <a:solidFill>
                  <a:srgbClr val="FFFFFF"/>
                </a:solidFill>
              </a:uFill>
              <a:latin typeface="Calibri"/>
            </a:endParaRPr>
          </a:p>
        </p:txBody>
      </p:sp>
      <p:sp>
        <p:nvSpPr>
          <p:cNvPr id="10" name="PlaceHolder 2"/>
          <p:cNvSpPr>
            <a:spLocks noGrp="1"/>
          </p:cNvSpPr>
          <p:nvPr>
            <p:ph type="body"/>
          </p:nvPr>
        </p:nvSpPr>
        <p:spPr>
          <a:xfrm>
            <a:off x="609480" y="1604520"/>
            <a:ext cx="5354280" cy="3977280"/>
          </a:xfrm>
          <a:prstGeom prst="rect">
            <a:avLst/>
          </a:prstGeom>
        </p:spPr>
        <p:txBody>
          <a:bodyPr lIns="0" tIns="0" rIns="0" bIns="0"/>
          <a:lstStyle/>
          <a:p>
            <a:endParaRPr lang="uk-UA" sz="2800" b="0" strike="noStrike" spc="-1">
              <a:solidFill>
                <a:srgbClr val="000000"/>
              </a:solidFill>
              <a:uFill>
                <a:solidFill>
                  <a:srgbClr val="FFFFFF"/>
                </a:solidFill>
              </a:uFill>
              <a:latin typeface="Calibri"/>
            </a:endParaRPr>
          </a:p>
        </p:txBody>
      </p:sp>
      <p:sp>
        <p:nvSpPr>
          <p:cNvPr id="11" name="PlaceHolder 3"/>
          <p:cNvSpPr>
            <a:spLocks noGrp="1"/>
          </p:cNvSpPr>
          <p:nvPr>
            <p:ph type="body"/>
          </p:nvPr>
        </p:nvSpPr>
        <p:spPr>
          <a:xfrm>
            <a:off x="6231960" y="1604520"/>
            <a:ext cx="5354280" cy="3977280"/>
          </a:xfrm>
          <a:prstGeom prst="rect">
            <a:avLst/>
          </a:prstGeom>
        </p:spPr>
        <p:txBody>
          <a:bodyPr lIns="0" tIns="0" rIns="0" bIns="0"/>
          <a:lstStyle/>
          <a:p>
            <a:endParaRPr lang="uk-UA"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523880" y="1122480"/>
            <a:ext cx="9143640" cy="2387160"/>
          </a:xfrm>
          <a:prstGeom prst="rect">
            <a:avLst/>
          </a:prstGeom>
        </p:spPr>
        <p:txBody>
          <a:bodyPr lIns="0" tIns="0" rIns="0" bIns="0" anchor="ctr"/>
          <a:lstStyle/>
          <a:p>
            <a:endParaRPr lang="uk-UA"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523880" y="1122480"/>
            <a:ext cx="9143640" cy="1106676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523880" y="1122480"/>
            <a:ext cx="9143640" cy="2387160"/>
          </a:xfrm>
          <a:prstGeom prst="rect">
            <a:avLst/>
          </a:prstGeom>
        </p:spPr>
        <p:txBody>
          <a:bodyPr lIns="0" tIns="0" rIns="0" bIns="0" anchor="ctr"/>
          <a:lstStyle/>
          <a:p>
            <a:endParaRPr lang="uk-UA" sz="1800" b="0" strike="noStrike" spc="-1">
              <a:solidFill>
                <a:srgbClr val="000000"/>
              </a:solidFill>
              <a:uFill>
                <a:solidFill>
                  <a:srgbClr val="FFFFFF"/>
                </a:solidFill>
              </a:uFill>
              <a:latin typeface="Calibri"/>
            </a:endParaRPr>
          </a:p>
        </p:txBody>
      </p:sp>
      <p:sp>
        <p:nvSpPr>
          <p:cNvPr id="15" name="PlaceHolder 2"/>
          <p:cNvSpPr>
            <a:spLocks noGrp="1"/>
          </p:cNvSpPr>
          <p:nvPr>
            <p:ph type="body"/>
          </p:nvPr>
        </p:nvSpPr>
        <p:spPr>
          <a:xfrm>
            <a:off x="609480" y="1604520"/>
            <a:ext cx="5354280" cy="1896840"/>
          </a:xfrm>
          <a:prstGeom prst="rect">
            <a:avLst/>
          </a:prstGeom>
        </p:spPr>
        <p:txBody>
          <a:bodyPr lIns="0" tIns="0" rIns="0" bIns="0"/>
          <a:lstStyle/>
          <a:p>
            <a:endParaRPr lang="uk-UA" sz="2800" b="0" strike="noStrike" spc="-1">
              <a:solidFill>
                <a:srgbClr val="000000"/>
              </a:solidFill>
              <a:uFill>
                <a:solidFill>
                  <a:srgbClr val="FFFFFF"/>
                </a:solidFill>
              </a:uFill>
              <a:latin typeface="Calibri"/>
            </a:endParaRPr>
          </a:p>
        </p:txBody>
      </p:sp>
      <p:sp>
        <p:nvSpPr>
          <p:cNvPr id="16" name="PlaceHolder 3"/>
          <p:cNvSpPr>
            <a:spLocks noGrp="1"/>
          </p:cNvSpPr>
          <p:nvPr>
            <p:ph type="body"/>
          </p:nvPr>
        </p:nvSpPr>
        <p:spPr>
          <a:xfrm>
            <a:off x="609480" y="3682080"/>
            <a:ext cx="5354280" cy="1896840"/>
          </a:xfrm>
          <a:prstGeom prst="rect">
            <a:avLst/>
          </a:prstGeom>
        </p:spPr>
        <p:txBody>
          <a:bodyPr lIns="0" tIns="0" rIns="0" bIns="0"/>
          <a:lstStyle/>
          <a:p>
            <a:endParaRPr lang="uk-UA" sz="2800" b="0" strike="noStrike" spc="-1">
              <a:solidFill>
                <a:srgbClr val="000000"/>
              </a:solidFill>
              <a:uFill>
                <a:solidFill>
                  <a:srgbClr val="FFFFFF"/>
                </a:solidFill>
              </a:uFill>
              <a:latin typeface="Calibri"/>
            </a:endParaRPr>
          </a:p>
        </p:txBody>
      </p:sp>
      <p:sp>
        <p:nvSpPr>
          <p:cNvPr id="17" name="PlaceHolder 4"/>
          <p:cNvSpPr>
            <a:spLocks noGrp="1"/>
          </p:cNvSpPr>
          <p:nvPr>
            <p:ph type="body"/>
          </p:nvPr>
        </p:nvSpPr>
        <p:spPr>
          <a:xfrm>
            <a:off x="6231960" y="1604520"/>
            <a:ext cx="5354280" cy="3977280"/>
          </a:xfrm>
          <a:prstGeom prst="rect">
            <a:avLst/>
          </a:prstGeom>
        </p:spPr>
        <p:txBody>
          <a:bodyPr lIns="0" tIns="0" rIns="0" bIns="0"/>
          <a:lstStyle/>
          <a:p>
            <a:endParaRPr lang="uk-UA"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523880" y="1122480"/>
            <a:ext cx="9143640" cy="2387160"/>
          </a:xfrm>
          <a:prstGeom prst="rect">
            <a:avLst/>
          </a:prstGeom>
        </p:spPr>
        <p:txBody>
          <a:bodyPr lIns="0" tIns="0" rIns="0" bIns="0" anchor="ctr"/>
          <a:lstStyle/>
          <a:p>
            <a:endParaRPr lang="uk-UA" sz="1800" b="0" strike="noStrike" spc="-1">
              <a:solidFill>
                <a:srgbClr val="000000"/>
              </a:solidFill>
              <a:uFill>
                <a:solidFill>
                  <a:srgbClr val="FFFFFF"/>
                </a:solidFill>
              </a:uFill>
              <a:latin typeface="Calibri"/>
            </a:endParaRPr>
          </a:p>
        </p:txBody>
      </p:sp>
      <p:sp>
        <p:nvSpPr>
          <p:cNvPr id="19" name="PlaceHolder 2"/>
          <p:cNvSpPr>
            <a:spLocks noGrp="1"/>
          </p:cNvSpPr>
          <p:nvPr>
            <p:ph type="body"/>
          </p:nvPr>
        </p:nvSpPr>
        <p:spPr>
          <a:xfrm>
            <a:off x="609480" y="1604520"/>
            <a:ext cx="5354280" cy="3977280"/>
          </a:xfrm>
          <a:prstGeom prst="rect">
            <a:avLst/>
          </a:prstGeom>
        </p:spPr>
        <p:txBody>
          <a:bodyPr lIns="0" tIns="0" rIns="0" bIns="0"/>
          <a:lstStyle/>
          <a:p>
            <a:endParaRPr lang="uk-UA" sz="2800" b="0" strike="noStrike" spc="-1">
              <a:solidFill>
                <a:srgbClr val="000000"/>
              </a:solidFill>
              <a:uFill>
                <a:solidFill>
                  <a:srgbClr val="FFFFFF"/>
                </a:solidFill>
              </a:uFill>
              <a:latin typeface="Calibri"/>
            </a:endParaRPr>
          </a:p>
        </p:txBody>
      </p:sp>
      <p:sp>
        <p:nvSpPr>
          <p:cNvPr id="20" name="PlaceHolder 3"/>
          <p:cNvSpPr>
            <a:spLocks noGrp="1"/>
          </p:cNvSpPr>
          <p:nvPr>
            <p:ph type="body"/>
          </p:nvPr>
        </p:nvSpPr>
        <p:spPr>
          <a:xfrm>
            <a:off x="6231960" y="1604520"/>
            <a:ext cx="5354280" cy="1896840"/>
          </a:xfrm>
          <a:prstGeom prst="rect">
            <a:avLst/>
          </a:prstGeom>
        </p:spPr>
        <p:txBody>
          <a:bodyPr lIns="0" tIns="0" rIns="0" bIns="0"/>
          <a:lstStyle/>
          <a:p>
            <a:endParaRPr lang="uk-UA" sz="2800" b="0" strike="noStrike" spc="-1">
              <a:solidFill>
                <a:srgbClr val="000000"/>
              </a:solidFill>
              <a:uFill>
                <a:solidFill>
                  <a:srgbClr val="FFFFFF"/>
                </a:solidFill>
              </a:uFill>
              <a:latin typeface="Calibri"/>
            </a:endParaRPr>
          </a:p>
        </p:txBody>
      </p:sp>
      <p:sp>
        <p:nvSpPr>
          <p:cNvPr id="21" name="PlaceHolder 4"/>
          <p:cNvSpPr>
            <a:spLocks noGrp="1"/>
          </p:cNvSpPr>
          <p:nvPr>
            <p:ph type="body"/>
          </p:nvPr>
        </p:nvSpPr>
        <p:spPr>
          <a:xfrm>
            <a:off x="6231960" y="3682080"/>
            <a:ext cx="5354280" cy="1896840"/>
          </a:xfrm>
          <a:prstGeom prst="rect">
            <a:avLst/>
          </a:prstGeom>
        </p:spPr>
        <p:txBody>
          <a:bodyPr lIns="0" tIns="0" rIns="0" bIns="0"/>
          <a:lstStyle/>
          <a:p>
            <a:endParaRPr lang="uk-UA"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523880" y="1122480"/>
            <a:ext cx="9143640" cy="2387160"/>
          </a:xfrm>
          <a:prstGeom prst="rect">
            <a:avLst/>
          </a:prstGeom>
        </p:spPr>
        <p:txBody>
          <a:bodyPr lIns="0" tIns="0" rIns="0" bIns="0" anchor="ctr"/>
          <a:lstStyle/>
          <a:p>
            <a:endParaRPr lang="uk-UA" sz="1800" b="0" strike="noStrike" spc="-1">
              <a:solidFill>
                <a:srgbClr val="000000"/>
              </a:solidFill>
              <a:uFill>
                <a:solidFill>
                  <a:srgbClr val="FFFFFF"/>
                </a:solidFill>
              </a:uFill>
              <a:latin typeface="Calibri"/>
            </a:endParaRPr>
          </a:p>
        </p:txBody>
      </p:sp>
      <p:sp>
        <p:nvSpPr>
          <p:cNvPr id="23" name="PlaceHolder 2"/>
          <p:cNvSpPr>
            <a:spLocks noGrp="1"/>
          </p:cNvSpPr>
          <p:nvPr>
            <p:ph type="body"/>
          </p:nvPr>
        </p:nvSpPr>
        <p:spPr>
          <a:xfrm>
            <a:off x="609480" y="1604520"/>
            <a:ext cx="5354280" cy="1896840"/>
          </a:xfrm>
          <a:prstGeom prst="rect">
            <a:avLst/>
          </a:prstGeom>
        </p:spPr>
        <p:txBody>
          <a:bodyPr lIns="0" tIns="0" rIns="0" bIns="0"/>
          <a:lstStyle/>
          <a:p>
            <a:endParaRPr lang="uk-UA" sz="2800" b="0" strike="noStrike" spc="-1">
              <a:solidFill>
                <a:srgbClr val="000000"/>
              </a:solidFill>
              <a:uFill>
                <a:solidFill>
                  <a:srgbClr val="FFFFFF"/>
                </a:solidFill>
              </a:uFill>
              <a:latin typeface="Calibri"/>
            </a:endParaRPr>
          </a:p>
        </p:txBody>
      </p:sp>
      <p:sp>
        <p:nvSpPr>
          <p:cNvPr id="24" name="PlaceHolder 3"/>
          <p:cNvSpPr>
            <a:spLocks noGrp="1"/>
          </p:cNvSpPr>
          <p:nvPr>
            <p:ph type="body"/>
          </p:nvPr>
        </p:nvSpPr>
        <p:spPr>
          <a:xfrm>
            <a:off x="6231960" y="1604520"/>
            <a:ext cx="5354280" cy="1896840"/>
          </a:xfrm>
          <a:prstGeom prst="rect">
            <a:avLst/>
          </a:prstGeom>
        </p:spPr>
        <p:txBody>
          <a:bodyPr lIns="0" tIns="0" rIns="0" bIns="0"/>
          <a:lstStyle/>
          <a:p>
            <a:endParaRPr lang="uk-UA" sz="2800" b="0" strike="noStrike" spc="-1">
              <a:solidFill>
                <a:srgbClr val="000000"/>
              </a:solidFill>
              <a:uFill>
                <a:solidFill>
                  <a:srgbClr val="FFFFFF"/>
                </a:solidFill>
              </a:uFill>
              <a:latin typeface="Calibri"/>
            </a:endParaRPr>
          </a:p>
        </p:txBody>
      </p:sp>
      <p:sp>
        <p:nvSpPr>
          <p:cNvPr id="25" name="PlaceHolder 4"/>
          <p:cNvSpPr>
            <a:spLocks noGrp="1"/>
          </p:cNvSpPr>
          <p:nvPr>
            <p:ph type="body"/>
          </p:nvPr>
        </p:nvSpPr>
        <p:spPr>
          <a:xfrm>
            <a:off x="609480" y="3682080"/>
            <a:ext cx="10972440" cy="1896840"/>
          </a:xfrm>
          <a:prstGeom prst="rect">
            <a:avLst/>
          </a:prstGeom>
        </p:spPr>
        <p:txBody>
          <a:bodyPr lIns="0" tIns="0" rIns="0" bIns="0"/>
          <a:lstStyle/>
          <a:p>
            <a:endParaRPr lang="uk-UA" sz="2800" b="0" strike="noStrike" spc="-1">
              <a:solidFill>
                <a:srgbClr val="000000"/>
              </a:solidFill>
              <a:uFill>
                <a:solidFill>
                  <a:srgbClr val="FFFFFF"/>
                </a:solidFill>
              </a:u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anchor="ctr"/>
          <a:lstStyle/>
          <a:p>
            <a:pPr>
              <a:lnSpc>
                <a:spcPct val="90000"/>
              </a:lnSpc>
            </a:pPr>
            <a:r>
              <a:rPr lang="uk-UA" sz="4400" b="0" strike="noStrike" spc="-1">
                <a:solidFill>
                  <a:srgbClr val="000000"/>
                </a:solidFill>
                <a:uFill>
                  <a:solidFill>
                    <a:srgbClr val="FFFFFF"/>
                  </a:solidFill>
                </a:uFill>
                <a:latin typeface="Calibri Light"/>
              </a:rPr>
              <a:t>Образец заголовка</a:t>
            </a:r>
            <a:endParaRPr lang="uk-UA" sz="1800" b="0" strike="noStrike" spc="-1">
              <a:solidFill>
                <a:srgbClr val="000000"/>
              </a:solidFill>
              <a:uFill>
                <a:solidFill>
                  <a:srgbClr val="FFFFFF"/>
                </a:solidFill>
              </a:uFill>
              <a:latin typeface="Calibri"/>
            </a:endParaRPr>
          </a:p>
        </p:txBody>
      </p:sp>
      <p:sp>
        <p:nvSpPr>
          <p:cNvPr id="6" name="PlaceHolder 2"/>
          <p:cNvSpPr>
            <a:spLocks noGrp="1"/>
          </p:cNvSpPr>
          <p:nvPr>
            <p:ph type="body"/>
          </p:nvPr>
        </p:nvSpPr>
        <p:spPr>
          <a:xfrm>
            <a:off x="838080" y="1825560"/>
            <a:ext cx="10515240" cy="4350960"/>
          </a:xfrm>
          <a:prstGeom prst="rect">
            <a:avLst/>
          </a:prstGeom>
        </p:spPr>
        <p:txBody>
          <a:bodyPr/>
          <a:lstStyle/>
          <a:p>
            <a:pPr marL="432000" indent="-324000">
              <a:buClr>
                <a:srgbClr val="000000"/>
              </a:buClr>
              <a:buSzPct val="45000"/>
              <a:buFont typeface="Wingdings" charset="2"/>
              <a:buChar char=""/>
            </a:pPr>
            <a:r>
              <a:rPr lang="uk-UA" sz="2800" b="0" strike="noStrike" spc="-1">
                <a:solidFill>
                  <a:srgbClr val="000000"/>
                </a:solidFill>
                <a:uFill>
                  <a:solidFill>
                    <a:srgbClr val="FFFFFF"/>
                  </a:solidFill>
                </a:uFill>
                <a:latin typeface="Calibri"/>
              </a:rPr>
              <a:t>Для правки структуры щёлкните мышью</a:t>
            </a:r>
          </a:p>
          <a:p>
            <a:pPr marL="864000" lvl="1" indent="-324000">
              <a:buClr>
                <a:srgbClr val="000000"/>
              </a:buClr>
              <a:buSzPct val="75000"/>
              <a:buFont typeface="Symbol" charset="2"/>
              <a:buChar char=""/>
            </a:pPr>
            <a:r>
              <a:rPr lang="uk-UA" sz="2800" b="0" strike="noStrike" spc="-1">
                <a:solidFill>
                  <a:srgbClr val="000000"/>
                </a:solidFill>
                <a:uFill>
                  <a:solidFill>
                    <a:srgbClr val="FFFFFF"/>
                  </a:solidFill>
                </a:uFill>
                <a:latin typeface="Calibri"/>
              </a:rPr>
              <a:t>Второй уровень структуры</a:t>
            </a:r>
          </a:p>
          <a:p>
            <a:pPr marL="1296000" lvl="2" indent="-288000">
              <a:buClr>
                <a:srgbClr val="000000"/>
              </a:buClr>
              <a:buSzPct val="45000"/>
              <a:buFont typeface="Wingdings" charset="2"/>
              <a:buChar char=""/>
            </a:pPr>
            <a:r>
              <a:rPr lang="uk-UA" sz="2800" b="0" strike="noStrike" spc="-1">
                <a:solidFill>
                  <a:srgbClr val="000000"/>
                </a:solidFill>
                <a:uFill>
                  <a:solidFill>
                    <a:srgbClr val="FFFFFF"/>
                  </a:solidFill>
                </a:uFill>
                <a:latin typeface="Calibri"/>
              </a:rPr>
              <a:t>Третий уровень структуры</a:t>
            </a:r>
          </a:p>
          <a:p>
            <a:pPr marL="1728000" lvl="3" indent="-216000">
              <a:buClr>
                <a:srgbClr val="000000"/>
              </a:buClr>
              <a:buSzPct val="75000"/>
              <a:buFont typeface="Symbol" charset="2"/>
              <a:buChar char=""/>
            </a:pPr>
            <a:r>
              <a:rPr lang="uk-UA" sz="2800" b="0" strike="noStrike" spc="-1">
                <a:solidFill>
                  <a:srgbClr val="000000"/>
                </a:solidFill>
                <a:uFill>
                  <a:solidFill>
                    <a:srgbClr val="FFFFFF"/>
                  </a:solidFill>
                </a:uFill>
                <a:latin typeface="Calibri"/>
              </a:rPr>
              <a:t>Четвёртый уровень структуры</a:t>
            </a:r>
          </a:p>
          <a:p>
            <a:pPr marL="2160000" lvl="4" indent="-216000">
              <a:buClr>
                <a:srgbClr val="000000"/>
              </a:buClr>
              <a:buSzPct val="45000"/>
              <a:buFont typeface="Wingdings" charset="2"/>
              <a:buChar char=""/>
            </a:pPr>
            <a:r>
              <a:rPr lang="uk-UA" sz="2800" b="0" strike="noStrike" spc="-1">
                <a:solidFill>
                  <a:srgbClr val="000000"/>
                </a:solidFill>
                <a:uFill>
                  <a:solidFill>
                    <a:srgbClr val="FFFFFF"/>
                  </a:solidFill>
                </a:uFill>
                <a:latin typeface="Calibri"/>
              </a:rPr>
              <a:t>Пятый уровень структуры</a:t>
            </a:r>
          </a:p>
          <a:p>
            <a:pPr marL="2592000" lvl="5" indent="-216000">
              <a:buClr>
                <a:srgbClr val="000000"/>
              </a:buClr>
              <a:buSzPct val="45000"/>
              <a:buFont typeface="Wingdings" charset="2"/>
              <a:buChar char=""/>
            </a:pPr>
            <a:r>
              <a:rPr lang="uk-UA" sz="2800" b="0" strike="noStrike" spc="-1">
                <a:solidFill>
                  <a:srgbClr val="000000"/>
                </a:solidFill>
                <a:uFill>
                  <a:solidFill>
                    <a:srgbClr val="FFFFFF"/>
                  </a:solidFill>
                </a:uFill>
                <a:latin typeface="Calibri"/>
              </a:rPr>
              <a:t>Шестой уровень структуры</a:t>
            </a:r>
          </a:p>
          <a:p>
            <a:pPr marL="228600" indent="-228240">
              <a:lnSpc>
                <a:spcPct val="100000"/>
              </a:lnSpc>
              <a:buClr>
                <a:srgbClr val="000000"/>
              </a:buClr>
              <a:buFont typeface="Arial"/>
              <a:buChar char="•"/>
            </a:pPr>
            <a:r>
              <a:rPr lang="uk-UA" sz="2800" b="0" strike="noStrike" spc="-1">
                <a:solidFill>
                  <a:srgbClr val="000000"/>
                </a:solidFill>
                <a:uFill>
                  <a:solidFill>
                    <a:srgbClr val="FFFFFF"/>
                  </a:solidFill>
                </a:uFill>
                <a:latin typeface="Calibri"/>
              </a:rPr>
              <a:t>Седьмой уровень структурыОбразец текста</a:t>
            </a:r>
          </a:p>
          <a:p>
            <a:pPr marL="685800" lvl="1" indent="-228240">
              <a:lnSpc>
                <a:spcPct val="100000"/>
              </a:lnSpc>
              <a:buClr>
                <a:srgbClr val="000000"/>
              </a:buClr>
              <a:buFont typeface="Arial"/>
              <a:buChar char="•"/>
            </a:pPr>
            <a:r>
              <a:rPr lang="uk-UA" sz="2400" b="0" strike="noStrike" spc="-1">
                <a:solidFill>
                  <a:srgbClr val="000000"/>
                </a:solidFill>
                <a:uFill>
                  <a:solidFill>
                    <a:srgbClr val="FFFFFF"/>
                  </a:solidFill>
                </a:uFill>
                <a:latin typeface="Calibri"/>
              </a:rPr>
              <a:t>Второй уровень</a:t>
            </a:r>
            <a:endParaRPr lang="uk-UA" sz="28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uk-UA" sz="2000" b="0" strike="noStrike" spc="-1">
                <a:solidFill>
                  <a:srgbClr val="000000"/>
                </a:solidFill>
                <a:uFill>
                  <a:solidFill>
                    <a:srgbClr val="FFFFFF"/>
                  </a:solidFill>
                </a:uFill>
                <a:latin typeface="Calibri"/>
              </a:rPr>
              <a:t>Третий уровень</a:t>
            </a:r>
            <a:endParaRPr lang="uk-UA" sz="2800" b="0" strike="noStrike" spc="-1">
              <a:solidFill>
                <a:srgbClr val="000000"/>
              </a:solidFill>
              <a:uFill>
                <a:solidFill>
                  <a:srgbClr val="FFFFFF"/>
                </a:solidFill>
              </a:uFill>
              <a:latin typeface="Calibri"/>
            </a:endParaRPr>
          </a:p>
          <a:p>
            <a:pPr marL="1600200" lvl="3" indent="-228240">
              <a:lnSpc>
                <a:spcPct val="100000"/>
              </a:lnSpc>
              <a:buClr>
                <a:srgbClr val="000000"/>
              </a:buClr>
              <a:buFont typeface="Arial"/>
              <a:buChar char="•"/>
            </a:pPr>
            <a:r>
              <a:rPr lang="uk-UA" sz="1800" b="0" strike="noStrike" spc="-1">
                <a:solidFill>
                  <a:srgbClr val="000000"/>
                </a:solidFill>
                <a:uFill>
                  <a:solidFill>
                    <a:srgbClr val="FFFFFF"/>
                  </a:solidFill>
                </a:uFill>
                <a:latin typeface="Calibri"/>
              </a:rPr>
              <a:t>Четвертый уровень</a:t>
            </a:r>
            <a:endParaRPr lang="uk-UA" sz="2800" b="0" strike="noStrike" spc="-1">
              <a:solidFill>
                <a:srgbClr val="000000"/>
              </a:solidFill>
              <a:uFill>
                <a:solidFill>
                  <a:srgbClr val="FFFFFF"/>
                </a:solidFill>
              </a:uFill>
              <a:latin typeface="Calibri"/>
            </a:endParaRPr>
          </a:p>
          <a:p>
            <a:pPr marL="2057400" lvl="4" indent="-228240">
              <a:lnSpc>
                <a:spcPct val="100000"/>
              </a:lnSpc>
              <a:buClr>
                <a:srgbClr val="000000"/>
              </a:buClr>
              <a:buFont typeface="Arial"/>
              <a:buChar char="•"/>
            </a:pPr>
            <a:r>
              <a:rPr lang="uk-UA" sz="1800" b="0" strike="noStrike" spc="-1">
                <a:solidFill>
                  <a:srgbClr val="000000"/>
                </a:solidFill>
                <a:uFill>
                  <a:solidFill>
                    <a:srgbClr val="FFFFFF"/>
                  </a:solidFill>
                </a:uFill>
                <a:latin typeface="Calibri"/>
              </a:rPr>
              <a:t>Пятый уровень</a:t>
            </a:r>
            <a:endParaRPr lang="uk-UA" sz="2800" b="0" strike="noStrike" spc="-1">
              <a:solidFill>
                <a:srgbClr val="000000"/>
              </a:solidFill>
              <a:uFill>
                <a:solidFill>
                  <a:srgbClr val="FFFFFF"/>
                </a:solidFill>
              </a:uFill>
              <a:latin typeface="Calibri"/>
            </a:endParaRPr>
          </a:p>
        </p:txBody>
      </p:sp>
      <p:sp>
        <p:nvSpPr>
          <p:cNvPr id="2" name="PlaceHolder 3"/>
          <p:cNvSpPr>
            <a:spLocks noGrp="1"/>
          </p:cNvSpPr>
          <p:nvPr>
            <p:ph type="dt"/>
          </p:nvPr>
        </p:nvSpPr>
        <p:spPr>
          <a:xfrm>
            <a:off x="838080" y="6356520"/>
            <a:ext cx="2742840" cy="364680"/>
          </a:xfrm>
          <a:prstGeom prst="rect">
            <a:avLst/>
          </a:prstGeom>
        </p:spPr>
        <p:txBody>
          <a:bodyPr anchor="ctr"/>
          <a:lstStyle/>
          <a:p>
            <a:pPr>
              <a:lnSpc>
                <a:spcPct val="100000"/>
              </a:lnSpc>
            </a:pPr>
            <a:fld id="{FE563DC0-D9C0-4292-B8EF-6E87C331C385}" type="datetime">
              <a:rPr lang="ru-RU" sz="1200" b="0" strike="noStrike" spc="-1">
                <a:solidFill>
                  <a:srgbClr val="8B8B8B"/>
                </a:solidFill>
                <a:uFill>
                  <a:solidFill>
                    <a:srgbClr val="FFFFFF"/>
                  </a:solidFill>
                </a:uFill>
                <a:latin typeface="Calibri"/>
              </a:rPr>
              <a:t>09.06.2020</a:t>
            </a:fld>
            <a:endParaRPr lang="ru-RU" sz="1400" b="0" strike="noStrike" spc="-1">
              <a:solidFill>
                <a:srgbClr val="000000"/>
              </a:solidFill>
              <a:uFill>
                <a:solidFill>
                  <a:srgbClr val="FFFFFF"/>
                </a:solidFill>
              </a:uFill>
              <a:latin typeface="Times New Roman"/>
            </a:endParaRPr>
          </a:p>
        </p:txBody>
      </p:sp>
      <p:sp>
        <p:nvSpPr>
          <p:cNvPr id="3" name="PlaceHolder 4"/>
          <p:cNvSpPr>
            <a:spLocks noGrp="1"/>
          </p:cNvSpPr>
          <p:nvPr>
            <p:ph type="ftr"/>
          </p:nvPr>
        </p:nvSpPr>
        <p:spPr>
          <a:xfrm>
            <a:off x="4038480" y="6356520"/>
            <a:ext cx="4114440" cy="364680"/>
          </a:xfrm>
          <a:prstGeom prst="rect">
            <a:avLst/>
          </a:prstGeom>
        </p:spPr>
        <p:txBody>
          <a:bodyPr anchor="ctr"/>
          <a:lstStyle/>
          <a:p>
            <a:endParaRPr lang="ru-RU" sz="2400" b="0" strike="noStrike" spc="-1">
              <a:solidFill>
                <a:srgbClr val="000000"/>
              </a:solidFill>
              <a:uFill>
                <a:solidFill>
                  <a:srgbClr val="FFFFFF"/>
                </a:solidFill>
              </a:uFill>
              <a:latin typeface="Times New Roman"/>
            </a:endParaRPr>
          </a:p>
        </p:txBody>
      </p:sp>
      <p:sp>
        <p:nvSpPr>
          <p:cNvPr id="4" name="PlaceHolder 5"/>
          <p:cNvSpPr>
            <a:spLocks noGrp="1"/>
          </p:cNvSpPr>
          <p:nvPr>
            <p:ph type="sldNum"/>
          </p:nvPr>
        </p:nvSpPr>
        <p:spPr>
          <a:xfrm>
            <a:off x="8610480" y="6356520"/>
            <a:ext cx="2742840" cy="364680"/>
          </a:xfrm>
          <a:prstGeom prst="rect">
            <a:avLst/>
          </a:prstGeom>
        </p:spPr>
        <p:txBody>
          <a:bodyPr anchor="ctr"/>
          <a:lstStyle/>
          <a:p>
            <a:pPr algn="r">
              <a:lnSpc>
                <a:spcPct val="100000"/>
              </a:lnSpc>
            </a:pPr>
            <a:fld id="{4311CFD9-8368-4C4C-BD1D-33C680018553}" type="slidenum">
              <a:rPr lang="ru-RU" sz="1200" b="0" strike="noStrike" spc="-1">
                <a:solidFill>
                  <a:srgbClr val="8B8B8B"/>
                </a:solidFill>
                <a:uFill>
                  <a:solidFill>
                    <a:srgbClr val="FFFFFF"/>
                  </a:solidFill>
                </a:uFill>
                <a:latin typeface="Calibri"/>
              </a:rPr>
              <a:t>‹#›</a:t>
            </a:fld>
            <a:endParaRPr lang="ru-RU"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1523880" y="1122480"/>
            <a:ext cx="9143640" cy="2387160"/>
          </a:xfrm>
          <a:prstGeom prst="rect">
            <a:avLst/>
          </a:prstGeom>
        </p:spPr>
        <p:txBody>
          <a:bodyPr anchor="b"/>
          <a:lstStyle/>
          <a:p>
            <a:pPr algn="ctr">
              <a:lnSpc>
                <a:spcPct val="100000"/>
              </a:lnSpc>
            </a:pPr>
            <a:r>
              <a:rPr lang="uk-UA" sz="6000" b="0" strike="noStrike" spc="-1">
                <a:solidFill>
                  <a:srgbClr val="000000"/>
                </a:solidFill>
                <a:uFill>
                  <a:solidFill>
                    <a:srgbClr val="FFFFFF"/>
                  </a:solidFill>
                </a:uFill>
                <a:latin typeface="Calibri Light"/>
              </a:rPr>
              <a:t>Образец заголовка</a:t>
            </a:r>
            <a:endParaRPr lang="uk-UA" sz="1800" b="0" strike="noStrike" spc="-1">
              <a:solidFill>
                <a:srgbClr val="000000"/>
              </a:solidFill>
              <a:uFill>
                <a:solidFill>
                  <a:srgbClr val="FFFFFF"/>
                </a:solidFill>
              </a:uFill>
              <a:latin typeface="Calibri"/>
            </a:endParaRPr>
          </a:p>
        </p:txBody>
      </p:sp>
      <p:sp>
        <p:nvSpPr>
          <p:cNvPr id="40" name="PlaceHolder 2"/>
          <p:cNvSpPr>
            <a:spLocks noGrp="1"/>
          </p:cNvSpPr>
          <p:nvPr>
            <p:ph type="dt"/>
          </p:nvPr>
        </p:nvSpPr>
        <p:spPr>
          <a:xfrm>
            <a:off x="838080" y="6356520"/>
            <a:ext cx="2742840" cy="364680"/>
          </a:xfrm>
          <a:prstGeom prst="rect">
            <a:avLst/>
          </a:prstGeom>
        </p:spPr>
        <p:txBody>
          <a:bodyPr anchor="ctr"/>
          <a:lstStyle/>
          <a:p>
            <a:pPr>
              <a:lnSpc>
                <a:spcPct val="100000"/>
              </a:lnSpc>
            </a:pPr>
            <a:fld id="{AA6A7C4A-296F-474B-BD6E-F3C7EB9A98FD}" type="datetime">
              <a:rPr lang="ru-RU" sz="1200" b="0" strike="noStrike" spc="-1">
                <a:solidFill>
                  <a:srgbClr val="8B8B8B"/>
                </a:solidFill>
                <a:uFill>
                  <a:solidFill>
                    <a:srgbClr val="FFFFFF"/>
                  </a:solidFill>
                </a:uFill>
                <a:latin typeface="Calibri"/>
              </a:rPr>
              <a:t>09.06.2020</a:t>
            </a:fld>
            <a:endParaRPr lang="ru-RU" sz="1400" b="0" strike="noStrike" spc="-1">
              <a:solidFill>
                <a:srgbClr val="000000"/>
              </a:solidFill>
              <a:uFill>
                <a:solidFill>
                  <a:srgbClr val="FFFFFF"/>
                </a:solidFill>
              </a:uFill>
              <a:latin typeface="Times New Roman"/>
            </a:endParaRPr>
          </a:p>
        </p:txBody>
      </p:sp>
      <p:sp>
        <p:nvSpPr>
          <p:cNvPr id="41" name="PlaceHolder 3"/>
          <p:cNvSpPr>
            <a:spLocks noGrp="1"/>
          </p:cNvSpPr>
          <p:nvPr>
            <p:ph type="ftr"/>
          </p:nvPr>
        </p:nvSpPr>
        <p:spPr>
          <a:xfrm>
            <a:off x="4038480" y="6356520"/>
            <a:ext cx="4114440" cy="364680"/>
          </a:xfrm>
          <a:prstGeom prst="rect">
            <a:avLst/>
          </a:prstGeom>
        </p:spPr>
        <p:txBody>
          <a:bodyPr anchor="ctr"/>
          <a:lstStyle/>
          <a:p>
            <a:endParaRPr lang="ru-RU" sz="2400" b="0" strike="noStrike" spc="-1">
              <a:solidFill>
                <a:srgbClr val="000000"/>
              </a:solidFill>
              <a:uFill>
                <a:solidFill>
                  <a:srgbClr val="FFFFFF"/>
                </a:solidFill>
              </a:uFill>
              <a:latin typeface="Times New Roman"/>
            </a:endParaRPr>
          </a:p>
        </p:txBody>
      </p:sp>
      <p:sp>
        <p:nvSpPr>
          <p:cNvPr id="42" name="PlaceHolder 4"/>
          <p:cNvSpPr>
            <a:spLocks noGrp="1"/>
          </p:cNvSpPr>
          <p:nvPr>
            <p:ph type="sldNum"/>
          </p:nvPr>
        </p:nvSpPr>
        <p:spPr>
          <a:xfrm>
            <a:off x="8610480" y="6356520"/>
            <a:ext cx="2742840" cy="364680"/>
          </a:xfrm>
          <a:prstGeom prst="rect">
            <a:avLst/>
          </a:prstGeom>
        </p:spPr>
        <p:txBody>
          <a:bodyPr anchor="ctr"/>
          <a:lstStyle/>
          <a:p>
            <a:pPr algn="r">
              <a:lnSpc>
                <a:spcPct val="100000"/>
              </a:lnSpc>
            </a:pPr>
            <a:fld id="{7D663815-670D-49D0-92A4-0D11D81E22E6}" type="slidenum">
              <a:rPr lang="ru-RU" sz="1200" b="0" strike="noStrike" spc="-1">
                <a:solidFill>
                  <a:srgbClr val="8B8B8B"/>
                </a:solidFill>
                <a:uFill>
                  <a:solidFill>
                    <a:srgbClr val="FFFFFF"/>
                  </a:solidFill>
                </a:uFill>
                <a:latin typeface="Calibri"/>
              </a:rPr>
              <a:t>‹#›</a:t>
            </a:fld>
            <a:endParaRPr lang="ru-RU" sz="1400" b="0" strike="noStrike" spc="-1">
              <a:solidFill>
                <a:srgbClr val="000000"/>
              </a:solidFill>
              <a:uFill>
                <a:solidFill>
                  <a:srgbClr val="FFFFFF"/>
                </a:solidFill>
              </a:uFill>
              <a:latin typeface="Times New Roman"/>
            </a:endParaRPr>
          </a:p>
        </p:txBody>
      </p:sp>
      <p:sp>
        <p:nvSpPr>
          <p:cNvPr id="43" name="PlaceHolder 5"/>
          <p:cNvSpPr>
            <a:spLocks noGrp="1"/>
          </p:cNvSpPr>
          <p:nvPr>
            <p:ph type="body"/>
          </p:nvPr>
        </p:nvSpPr>
        <p:spPr>
          <a:xfrm>
            <a:off x="609480" y="1604520"/>
            <a:ext cx="10972440" cy="3977280"/>
          </a:xfrm>
          <a:prstGeom prst="rect">
            <a:avLst/>
          </a:prstGeom>
        </p:spPr>
        <p:txBody>
          <a:bodyPr lIns="0" tIns="0" rIns="0" bIns="0"/>
          <a:lstStyle/>
          <a:p>
            <a:pPr marL="432000" indent="-324000">
              <a:buClr>
                <a:srgbClr val="000000"/>
              </a:buClr>
              <a:buSzPct val="45000"/>
              <a:buFont typeface="Wingdings" charset="2"/>
              <a:buChar char=""/>
            </a:pPr>
            <a:r>
              <a:rPr lang="uk-UA" sz="2800" b="0" strike="noStrike" spc="-1">
                <a:solidFill>
                  <a:srgbClr val="000000"/>
                </a:solidFill>
                <a:uFill>
                  <a:solidFill>
                    <a:srgbClr val="FFFFFF"/>
                  </a:solidFill>
                </a:uFill>
                <a:latin typeface="Calibri"/>
              </a:rPr>
              <a:t>Для правки структуры щёлкните мышью</a:t>
            </a:r>
          </a:p>
          <a:p>
            <a:pPr marL="864000" lvl="1" indent="-324000">
              <a:buClr>
                <a:srgbClr val="000000"/>
              </a:buClr>
              <a:buSzPct val="75000"/>
              <a:buFont typeface="Symbol" charset="2"/>
              <a:buChar char=""/>
            </a:pPr>
            <a:r>
              <a:rPr lang="uk-UA" sz="2000" b="0" strike="noStrike" spc="-1">
                <a:solidFill>
                  <a:srgbClr val="000000"/>
                </a:solidFill>
                <a:uFill>
                  <a:solidFill>
                    <a:srgbClr val="FFFFFF"/>
                  </a:solidFill>
                </a:uFill>
                <a:latin typeface="Calibri"/>
              </a:rPr>
              <a:t>Второй уровень структуры</a:t>
            </a:r>
          </a:p>
          <a:p>
            <a:pPr marL="1296000" lvl="2" indent="-288000">
              <a:buClr>
                <a:srgbClr val="000000"/>
              </a:buClr>
              <a:buSzPct val="45000"/>
              <a:buFont typeface="Wingdings" charset="2"/>
              <a:buChar char=""/>
            </a:pPr>
            <a:r>
              <a:rPr lang="uk-UA" sz="1800" b="0" strike="noStrike" spc="-1">
                <a:solidFill>
                  <a:srgbClr val="000000"/>
                </a:solidFill>
                <a:uFill>
                  <a:solidFill>
                    <a:srgbClr val="FFFFFF"/>
                  </a:solidFill>
                </a:uFill>
                <a:latin typeface="Calibri"/>
              </a:rPr>
              <a:t>Третий уровень структуры</a:t>
            </a:r>
          </a:p>
          <a:p>
            <a:pPr marL="1728000" lvl="3" indent="-216000">
              <a:buClr>
                <a:srgbClr val="000000"/>
              </a:buClr>
              <a:buSzPct val="75000"/>
              <a:buFont typeface="Symbol" charset="2"/>
              <a:buChar char=""/>
            </a:pPr>
            <a:r>
              <a:rPr lang="uk-UA" sz="1800" b="0" strike="noStrike" spc="-1">
                <a:solidFill>
                  <a:srgbClr val="000000"/>
                </a:solidFill>
                <a:uFill>
                  <a:solidFill>
                    <a:srgbClr val="FFFFFF"/>
                  </a:solidFill>
                </a:uFill>
                <a:latin typeface="Calibri"/>
              </a:rPr>
              <a:t>Четвёртый уровень структуры</a:t>
            </a:r>
          </a:p>
          <a:p>
            <a:pPr marL="2160000" lvl="4" indent="-216000">
              <a:buClr>
                <a:srgbClr val="000000"/>
              </a:buClr>
              <a:buSzPct val="45000"/>
              <a:buFont typeface="Wingdings" charset="2"/>
              <a:buChar char=""/>
            </a:pPr>
            <a:r>
              <a:rPr lang="uk-UA" sz="2000" b="0" strike="noStrike" spc="-1">
                <a:solidFill>
                  <a:srgbClr val="000000"/>
                </a:solidFill>
                <a:uFill>
                  <a:solidFill>
                    <a:srgbClr val="FFFFFF"/>
                  </a:solidFill>
                </a:uFill>
                <a:latin typeface="Calibri"/>
              </a:rPr>
              <a:t>Пятый уровень структуры</a:t>
            </a:r>
          </a:p>
          <a:p>
            <a:pPr marL="2592000" lvl="5" indent="-216000">
              <a:buClr>
                <a:srgbClr val="000000"/>
              </a:buClr>
              <a:buSzPct val="45000"/>
              <a:buFont typeface="Wingdings" charset="2"/>
              <a:buChar char=""/>
            </a:pPr>
            <a:r>
              <a:rPr lang="uk-UA" sz="2000" b="0" strike="noStrike" spc="-1">
                <a:solidFill>
                  <a:srgbClr val="000000"/>
                </a:solidFill>
                <a:uFill>
                  <a:solidFill>
                    <a:srgbClr val="FFFFFF"/>
                  </a:solidFill>
                </a:uFill>
                <a:latin typeface="Calibri"/>
              </a:rPr>
              <a:t>Шестой уровень структуры</a:t>
            </a:r>
          </a:p>
          <a:p>
            <a:pPr marL="3024000" lvl="6" indent="-216000">
              <a:buClr>
                <a:srgbClr val="000000"/>
              </a:buClr>
              <a:buSzPct val="45000"/>
              <a:buFont typeface="Wingdings" charset="2"/>
              <a:buChar char=""/>
            </a:pPr>
            <a:r>
              <a:rPr lang="uk-UA" sz="2000" b="0" strike="noStrike" spc="-1">
                <a:solidFill>
                  <a:srgbClr val="000000"/>
                </a:solidFill>
                <a:uFill>
                  <a:solidFill>
                    <a:srgbClr val="FFFFFF"/>
                  </a:solidFill>
                </a:uFill>
                <a:latin typeface="Calibri"/>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90" r:id="rId13"/>
    <p:sldLayoutId id="214748369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5.xml"/><Relationship Id="rId4" Type="http://schemas.openxmlformats.org/officeDocument/2006/relationships/hyperlink" Target="https://www.youtube.com/watch?v=rFVrxwEHlLs&amp;feature=youtu.be&amp;fbclid=IwAR3tgI-0lVMKMXSxKqcnkL5DlC2SjwgSgfXl8Qyq0xTitUAsYT5wBAhd1ko"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5.xml"/><Relationship Id="rId4" Type="http://schemas.openxmlformats.org/officeDocument/2006/relationships/hyperlink" Target="https://www.youtube.com/watch?v=Gf_5l0bYkME&amp;feature=youtu.be"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5.xml"/><Relationship Id="rId4" Type="http://schemas.openxmlformats.org/officeDocument/2006/relationships/hyperlink" Target="https://www.youtube.com/watch?v=nGdyNAPQGqw&amp;feature=youtu.be&amp;fbclid=IwAR1eBu6yq1OhoHd7oY-Vt9imG7HvScfHal0S5UvlLp80iub53Dx9REdD-G4"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IzQ9KwTXQ3g&amp;feature=youtu.be" TargetMode="External"/><Relationship Id="rId2" Type="http://schemas.openxmlformats.org/officeDocument/2006/relationships/image" Target="../media/image3.png"/><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s://testportal.gov.ua/wp-content/uploads/2020/05/Postanova-MOZ_24.pdf" TargetMode="External"/><Relationship Id="rId2" Type="http://schemas.openxmlformats.org/officeDocument/2006/relationships/image" Target="../media/image3.png"/><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forms/d/e/1FAIpQLScI0dgKSGIhxrEjuTa1UpnlvLh-piNNpfHeH_LYJtHt2imAbg/viewform" TargetMode="External"/><Relationship Id="rId2" Type="http://schemas.openxmlformats.org/officeDocument/2006/relationships/image" Target="../media/image3.png"/><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png"/><Relationship Id="rId1" Type="http://schemas.openxmlformats.org/officeDocument/2006/relationships/slideLayout" Target="../slideLayouts/slideLayout27.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yKxHkiis6_4" TargetMode="External"/><Relationship Id="rId2" Type="http://schemas.openxmlformats.org/officeDocument/2006/relationships/image" Target="../media/image3.png"/><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Line 1"/>
          <p:cNvSpPr/>
          <p:nvPr/>
        </p:nvSpPr>
        <p:spPr>
          <a:xfrm>
            <a:off x="2542485" y="3035700"/>
            <a:ext cx="8303040" cy="2520"/>
          </a:xfrm>
          <a:prstGeom prst="line">
            <a:avLst/>
          </a:prstGeom>
          <a:ln w="63360">
            <a:solidFill>
              <a:srgbClr val="F24E5E"/>
            </a:solidFill>
          </a:ln>
        </p:spPr>
        <p:style>
          <a:lnRef idx="1">
            <a:schemeClr val="accent1"/>
          </a:lnRef>
          <a:fillRef idx="0">
            <a:schemeClr val="accent1"/>
          </a:fillRef>
          <a:effectRef idx="0">
            <a:schemeClr val="accent1"/>
          </a:effectRef>
          <a:fontRef idx="minor"/>
        </p:style>
      </p:sp>
      <p:pic>
        <p:nvPicPr>
          <p:cNvPr id="126" name="Рисунок 3"/>
          <p:cNvPicPr/>
          <p:nvPr/>
        </p:nvPicPr>
        <p:blipFill>
          <a:blip r:embed="rId2"/>
          <a:stretch/>
        </p:blipFill>
        <p:spPr>
          <a:xfrm>
            <a:off x="351000" y="365760"/>
            <a:ext cx="2923560" cy="829080"/>
          </a:xfrm>
          <a:prstGeom prst="rect">
            <a:avLst/>
          </a:prstGeom>
          <a:ln>
            <a:noFill/>
          </a:ln>
        </p:spPr>
      </p:pic>
      <p:sp>
        <p:nvSpPr>
          <p:cNvPr id="127" name="CustomShape 2"/>
          <p:cNvSpPr/>
          <p:nvPr/>
        </p:nvSpPr>
        <p:spPr>
          <a:xfrm>
            <a:off x="2800440" y="2259360"/>
            <a:ext cx="7310880" cy="155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4800" b="1" strike="noStrike" spc="-1" dirty="0">
                <a:solidFill>
                  <a:srgbClr val="F24E5E"/>
                </a:solidFill>
                <a:uFill>
                  <a:solidFill>
                    <a:srgbClr val="FFFFFF"/>
                  </a:solidFill>
                </a:uFill>
                <a:latin typeface="Arial"/>
                <a:ea typeface="Open Sans Semibold"/>
              </a:rPr>
              <a:t>ПРОБНЕ </a:t>
            </a:r>
            <a:endParaRPr lang="ru-RU" sz="1800" b="0" strike="noStrike" spc="-1" dirty="0">
              <a:solidFill>
                <a:srgbClr val="000000"/>
              </a:solidFill>
              <a:uFill>
                <a:solidFill>
                  <a:srgbClr val="FFFFFF"/>
                </a:solidFill>
              </a:uFill>
              <a:latin typeface="Arial"/>
            </a:endParaRPr>
          </a:p>
          <a:p>
            <a:pPr algn="ctr">
              <a:lnSpc>
                <a:spcPct val="100000"/>
              </a:lnSpc>
            </a:pPr>
            <a:r>
              <a:rPr lang="ru-RU" sz="4800" b="1" strike="noStrike" spc="-1" dirty="0">
                <a:solidFill>
                  <a:srgbClr val="0D0D0D"/>
                </a:solidFill>
                <a:uFill>
                  <a:solidFill>
                    <a:srgbClr val="FFFFFF"/>
                  </a:solidFill>
                </a:uFill>
                <a:latin typeface="Arial"/>
                <a:ea typeface="Open Sans Semibold"/>
              </a:rPr>
              <a:t>ЗНО-2020 </a:t>
            </a:r>
            <a:endParaRPr lang="ru-RU"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Рисунок 4"/>
          <p:cNvPicPr/>
          <p:nvPr/>
        </p:nvPicPr>
        <p:blipFill>
          <a:blip r:embed="rId2"/>
          <a:srcRect l="29240" t="11552" r="-29240" b="-11552"/>
          <a:stretch/>
        </p:blipFill>
        <p:spPr>
          <a:xfrm>
            <a:off x="0" y="0"/>
            <a:ext cx="1600200" cy="6857640"/>
          </a:xfrm>
          <a:prstGeom prst="rect">
            <a:avLst/>
          </a:prstGeom>
          <a:ln>
            <a:noFill/>
          </a:ln>
        </p:spPr>
      </p:pic>
      <p:pic>
        <p:nvPicPr>
          <p:cNvPr id="175" name="Рисунок 1"/>
          <p:cNvPicPr/>
          <p:nvPr/>
        </p:nvPicPr>
        <p:blipFill>
          <a:blip r:embed="rId2"/>
          <a:srcRect l="29240" t="11552" r="-29240" b="-11552"/>
          <a:stretch/>
        </p:blipFill>
        <p:spPr>
          <a:xfrm>
            <a:off x="60480" y="810000"/>
            <a:ext cx="1600200" cy="6857640"/>
          </a:xfrm>
          <a:prstGeom prst="rect">
            <a:avLst/>
          </a:prstGeom>
          <a:ln>
            <a:noFill/>
          </a:ln>
        </p:spPr>
      </p:pic>
      <p:sp>
        <p:nvSpPr>
          <p:cNvPr id="176" name="CustomShape 1"/>
          <p:cNvSpPr/>
          <p:nvPr/>
        </p:nvSpPr>
        <p:spPr>
          <a:xfrm>
            <a:off x="1660680" y="128880"/>
            <a:ext cx="9427320" cy="1163589"/>
          </a:xfrm>
          <a:prstGeom prst="rect">
            <a:avLst/>
          </a:prstGeom>
          <a:solidFill>
            <a:srgbClr val="F24E5E"/>
          </a:solidFill>
          <a:ln>
            <a:noFill/>
          </a:ln>
        </p:spPr>
        <p:style>
          <a:lnRef idx="0">
            <a:scrgbClr r="0" g="0" b="0"/>
          </a:lnRef>
          <a:fillRef idx="0">
            <a:scrgbClr r="0" g="0" b="0"/>
          </a:fillRef>
          <a:effectRef idx="0">
            <a:scrgbClr r="0" g="0" b="0"/>
          </a:effectRef>
          <a:fontRef idx="minor"/>
        </p:style>
        <p:txBody>
          <a:bodyPr lIns="90000" tIns="45000" rIns="90000" bIns="45000"/>
          <a:lstStyle/>
          <a:p>
            <a:pPr marL="447840" algn="ctr">
              <a:lnSpc>
                <a:spcPct val="100000"/>
              </a:lnSpc>
            </a:pPr>
            <a:r>
              <a:rPr lang="ru-RU" sz="3600" b="0" strike="noStrike" spc="-1" dirty="0">
                <a:solidFill>
                  <a:srgbClr val="FFFFFF"/>
                </a:solidFill>
                <a:uFill>
                  <a:solidFill>
                    <a:srgbClr val="FFFFFF"/>
                  </a:solidFill>
                </a:uFill>
                <a:latin typeface="Calibri"/>
                <a:ea typeface="Times New Roman"/>
              </a:rPr>
              <a:t>       </a:t>
            </a:r>
            <a:r>
              <a:rPr lang="ru-RU" sz="3600" b="0" strike="noStrike" spc="-1" dirty="0">
                <a:solidFill>
                  <a:srgbClr val="FFFFFF"/>
                </a:solidFill>
                <a:uFill>
                  <a:solidFill>
                    <a:srgbClr val="FFFFFF"/>
                  </a:solidFill>
                </a:uFill>
                <a:latin typeface="Arial"/>
                <a:ea typeface="Times New Roman"/>
              </a:rPr>
              <a:t>Регламент </a:t>
            </a:r>
            <a:r>
              <a:rPr lang="ru-RU" sz="3600" b="0" strike="noStrike" spc="-1" dirty="0" err="1">
                <a:solidFill>
                  <a:srgbClr val="FFFFFF"/>
                </a:solidFill>
                <a:uFill>
                  <a:solidFill>
                    <a:srgbClr val="FFFFFF"/>
                  </a:solidFill>
                </a:uFill>
                <a:latin typeface="Arial"/>
                <a:ea typeface="Times New Roman"/>
              </a:rPr>
              <a:t>роботи</a:t>
            </a:r>
            <a:r>
              <a:rPr lang="ru-RU" sz="3600" b="0" strike="noStrike" spc="-1" dirty="0">
                <a:solidFill>
                  <a:srgbClr val="FFFFFF"/>
                </a:solidFill>
                <a:uFill>
                  <a:solidFill>
                    <a:srgbClr val="FFFFFF"/>
                  </a:solidFill>
                </a:uFill>
                <a:latin typeface="Arial"/>
                <a:ea typeface="Times New Roman"/>
              </a:rPr>
              <a:t> </a:t>
            </a:r>
            <a:endParaRPr lang="ru-RU" sz="1800" b="0" strike="noStrike" spc="-1" dirty="0">
              <a:solidFill>
                <a:srgbClr val="000000"/>
              </a:solidFill>
              <a:uFill>
                <a:solidFill>
                  <a:srgbClr val="FFFFFF"/>
                </a:solidFill>
              </a:uFill>
              <a:latin typeface="Arial"/>
            </a:endParaRPr>
          </a:p>
          <a:p>
            <a:pPr marL="447840" algn="ctr">
              <a:lnSpc>
                <a:spcPct val="100000"/>
              </a:lnSpc>
            </a:pPr>
            <a:r>
              <a:rPr lang="ru-RU" sz="3600" b="0" strike="noStrike" spc="-1" dirty="0">
                <a:solidFill>
                  <a:srgbClr val="FFFFFF"/>
                </a:solidFill>
                <a:uFill>
                  <a:solidFill>
                    <a:srgbClr val="FFFFFF"/>
                  </a:solidFill>
                </a:uFill>
                <a:latin typeface="Arial"/>
                <a:ea typeface="Times New Roman"/>
              </a:rPr>
              <a:t>пункту </a:t>
            </a:r>
            <a:r>
              <a:rPr lang="ru-RU" sz="3600" b="0" strike="noStrike" spc="-1" dirty="0" err="1">
                <a:solidFill>
                  <a:srgbClr val="FFFFFF"/>
                </a:solidFill>
                <a:uFill>
                  <a:solidFill>
                    <a:srgbClr val="FFFFFF"/>
                  </a:solidFill>
                </a:uFill>
                <a:latin typeface="Arial"/>
                <a:ea typeface="Times New Roman"/>
              </a:rPr>
              <a:t>проведення</a:t>
            </a:r>
            <a:r>
              <a:rPr lang="ru-RU" sz="3600" b="0" strike="noStrike" spc="-1" dirty="0">
                <a:solidFill>
                  <a:srgbClr val="FFFFFF"/>
                </a:solidFill>
                <a:uFill>
                  <a:solidFill>
                    <a:srgbClr val="FFFFFF"/>
                  </a:solidFill>
                </a:uFill>
                <a:latin typeface="Arial"/>
                <a:ea typeface="Times New Roman"/>
              </a:rPr>
              <a:t> </a:t>
            </a:r>
            <a:r>
              <a:rPr lang="ru-RU" sz="3600" b="0" strike="noStrike" spc="-1" dirty="0" smtClean="0">
                <a:solidFill>
                  <a:srgbClr val="FFFFFF"/>
                </a:solidFill>
                <a:uFill>
                  <a:solidFill>
                    <a:srgbClr val="FFFFFF"/>
                  </a:solidFill>
                </a:uFill>
                <a:latin typeface="Arial"/>
                <a:ea typeface="Times New Roman"/>
              </a:rPr>
              <a:t>ЗНО-2020</a:t>
            </a:r>
            <a:endParaRPr lang="ru-RU" sz="1800" b="0" strike="noStrike" spc="-1" dirty="0">
              <a:solidFill>
                <a:srgbClr val="000000"/>
              </a:solidFill>
              <a:uFill>
                <a:solidFill>
                  <a:srgbClr val="FFFFFF"/>
                </a:solidFill>
              </a:uFill>
              <a:latin typeface="Arial"/>
            </a:endParaRPr>
          </a:p>
        </p:txBody>
      </p:sp>
      <p:pic>
        <p:nvPicPr>
          <p:cNvPr id="177" name="Рисунок 3"/>
          <p:cNvPicPr/>
          <p:nvPr/>
        </p:nvPicPr>
        <p:blipFill>
          <a:blip r:embed="rId3"/>
          <a:srcRect l="50742" t="17057" r="17187" b="5463"/>
          <a:stretch/>
        </p:blipFill>
        <p:spPr>
          <a:xfrm>
            <a:off x="1766160" y="1504385"/>
            <a:ext cx="3693960" cy="4922792"/>
          </a:xfrm>
          <a:prstGeom prst="rect">
            <a:avLst/>
          </a:prstGeom>
          <a:ln>
            <a:noFill/>
          </a:ln>
        </p:spPr>
      </p:pic>
      <p:sp>
        <p:nvSpPr>
          <p:cNvPr id="178" name="CustomShape 2"/>
          <p:cNvSpPr/>
          <p:nvPr/>
        </p:nvSpPr>
        <p:spPr>
          <a:xfrm>
            <a:off x="5520600" y="2808000"/>
            <a:ext cx="5999400" cy="307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ru-RU" sz="1800" b="0" strike="noStrike" spc="-1" dirty="0">
              <a:solidFill>
                <a:srgbClr val="000000"/>
              </a:solidFill>
              <a:uFill>
                <a:solidFill>
                  <a:srgbClr val="FFFFFF"/>
                </a:solidFill>
              </a:uFill>
              <a:latin typeface="Arial"/>
            </a:endParaRPr>
          </a:p>
          <a:p>
            <a:pPr algn="ctr">
              <a:lnSpc>
                <a:spcPct val="100000"/>
              </a:lnSpc>
            </a:pPr>
            <a:r>
              <a:rPr lang="uk-UA" sz="2800" spc="-1" dirty="0">
                <a:solidFill>
                  <a:srgbClr val="FF0000"/>
                </a:solidFill>
                <a:uFill>
                  <a:solidFill>
                    <a:srgbClr val="FFFFFF"/>
                  </a:solidFill>
                </a:uFill>
              </a:rPr>
              <a:t>Ознайомтеся</a:t>
            </a:r>
            <a:r>
              <a:rPr lang="uk-UA" sz="2800" spc="-1" dirty="0">
                <a:uFill>
                  <a:solidFill>
                    <a:srgbClr val="FFFFFF"/>
                  </a:solidFill>
                </a:uFill>
              </a:rPr>
              <a:t> </a:t>
            </a:r>
            <a:r>
              <a:rPr lang="uk-UA" sz="2800" spc="-1" dirty="0" smtClean="0">
                <a:uFill>
                  <a:solidFill>
                    <a:srgbClr val="FFFFFF"/>
                  </a:solidFill>
                </a:uFill>
              </a:rPr>
              <a:t>із Регламентом у </a:t>
            </a:r>
            <a:r>
              <a:rPr lang="uk-UA" sz="2800" spc="-1" dirty="0">
                <a:uFill>
                  <a:solidFill>
                    <a:srgbClr val="FFFFFF"/>
                  </a:solidFill>
                </a:uFill>
              </a:rPr>
              <a:t>розділі «Організаторам» на сайті ХРЦОЯО</a:t>
            </a:r>
            <a:endParaRPr lang="uk-UA" sz="1600" spc="-1" dirty="0">
              <a:uFill>
                <a:solidFill>
                  <a:srgbClr val="FFFFFF"/>
                </a:solidFill>
              </a:u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Рисунок 4"/>
          <p:cNvPicPr/>
          <p:nvPr/>
        </p:nvPicPr>
        <p:blipFill>
          <a:blip r:embed="rId2"/>
          <a:srcRect l="29240" t="11552" r="-29240" b="-11552"/>
          <a:stretch/>
        </p:blipFill>
        <p:spPr>
          <a:xfrm>
            <a:off x="0" y="0"/>
            <a:ext cx="1600200" cy="6857640"/>
          </a:xfrm>
          <a:prstGeom prst="rect">
            <a:avLst/>
          </a:prstGeom>
          <a:ln>
            <a:noFill/>
          </a:ln>
        </p:spPr>
      </p:pic>
      <p:pic>
        <p:nvPicPr>
          <p:cNvPr id="180" name="Рисунок 1"/>
          <p:cNvPicPr/>
          <p:nvPr/>
        </p:nvPicPr>
        <p:blipFill>
          <a:blip r:embed="rId2"/>
          <a:srcRect l="29240" t="11552" r="-29240" b="-11552"/>
          <a:stretch/>
        </p:blipFill>
        <p:spPr>
          <a:xfrm>
            <a:off x="60480" y="810000"/>
            <a:ext cx="1600200" cy="6857640"/>
          </a:xfrm>
          <a:prstGeom prst="rect">
            <a:avLst/>
          </a:prstGeom>
          <a:ln>
            <a:noFill/>
          </a:ln>
        </p:spPr>
      </p:pic>
      <p:pic>
        <p:nvPicPr>
          <p:cNvPr id="181" name="Рисунок 180"/>
          <p:cNvPicPr/>
          <p:nvPr/>
        </p:nvPicPr>
        <p:blipFill>
          <a:blip r:embed="rId3"/>
          <a:srcRect l="36421" t="26712" r="16328" b="28140"/>
          <a:stretch/>
        </p:blipFill>
        <p:spPr>
          <a:xfrm>
            <a:off x="1200960" y="1368000"/>
            <a:ext cx="6287040" cy="3534120"/>
          </a:xfrm>
          <a:prstGeom prst="rect">
            <a:avLst/>
          </a:prstGeom>
          <a:ln>
            <a:noFill/>
          </a:ln>
        </p:spPr>
      </p:pic>
      <p:sp>
        <p:nvSpPr>
          <p:cNvPr id="182" name="TextShape 1"/>
          <p:cNvSpPr txBox="1"/>
          <p:nvPr/>
        </p:nvSpPr>
        <p:spPr>
          <a:xfrm>
            <a:off x="7704000" y="1454055"/>
            <a:ext cx="4011120" cy="2118391"/>
          </a:xfrm>
          <a:prstGeom prst="rect">
            <a:avLst/>
          </a:prstGeom>
          <a:noFill/>
          <a:ln>
            <a:noFill/>
          </a:ln>
        </p:spPr>
        <p:txBody>
          <a:bodyPr lIns="90000" tIns="45000" rIns="90000" bIns="45000"/>
          <a:lstStyle/>
          <a:p>
            <a:r>
              <a:rPr lang="ru-RU" spc="-1" dirty="0">
                <a:solidFill>
                  <a:srgbClr val="000000"/>
                </a:solidFill>
                <a:uFill>
                  <a:solidFill>
                    <a:srgbClr val="FFFFFF"/>
                  </a:solidFill>
                </a:uFill>
              </a:rPr>
              <a:t>У </a:t>
            </a:r>
            <a:r>
              <a:rPr lang="ru-RU" spc="-1" dirty="0" err="1">
                <a:solidFill>
                  <a:srgbClr val="000000"/>
                </a:solidFill>
                <a:uFill>
                  <a:solidFill>
                    <a:srgbClr val="FFFFFF"/>
                  </a:solidFill>
                </a:uFill>
              </a:rPr>
              <a:t>відео</a:t>
            </a:r>
            <a:r>
              <a:rPr lang="ru-RU" spc="-1" dirty="0">
                <a:solidFill>
                  <a:srgbClr val="000000"/>
                </a:solidFill>
                <a:uFill>
                  <a:solidFill>
                    <a:srgbClr val="FFFFFF"/>
                  </a:solidFill>
                </a:uFill>
              </a:rPr>
              <a:t> УЦОЯО «Просто про </a:t>
            </a:r>
            <a:r>
              <a:rPr lang="ru-RU" spc="-1" dirty="0" smtClean="0">
                <a:solidFill>
                  <a:srgbClr val="000000"/>
                </a:solidFill>
                <a:uFill>
                  <a:solidFill>
                    <a:srgbClr val="FFFFFF"/>
                  </a:solidFill>
                </a:uFill>
              </a:rPr>
              <a:t>ЗНО» </a:t>
            </a:r>
            <a:r>
              <a:rPr lang="ru-RU" spc="-1" dirty="0" err="1" smtClean="0">
                <a:solidFill>
                  <a:srgbClr val="000000"/>
                </a:solidFill>
                <a:uFill>
                  <a:solidFill>
                    <a:srgbClr val="FFFFFF"/>
                  </a:solidFill>
                </a:uFill>
              </a:rPr>
              <a:t>відтворена</a:t>
            </a:r>
            <a:r>
              <a:rPr lang="ru-RU" spc="-1" dirty="0" smtClean="0">
                <a:solidFill>
                  <a:srgbClr val="000000"/>
                </a:solidFill>
                <a:uFill>
                  <a:solidFill>
                    <a:srgbClr val="FFFFFF"/>
                  </a:solidFill>
                </a:uFill>
              </a:rPr>
              <a:t> процедура </a:t>
            </a:r>
            <a:r>
              <a:rPr lang="ru-RU" spc="-1" dirty="0" err="1" smtClean="0">
                <a:solidFill>
                  <a:srgbClr val="000000"/>
                </a:solidFill>
                <a:uFill>
                  <a:solidFill>
                    <a:srgbClr val="FFFFFF"/>
                  </a:solidFill>
                </a:uFill>
              </a:rPr>
              <a:t>тестування</a:t>
            </a:r>
            <a:r>
              <a:rPr lang="ru-RU" spc="-1" dirty="0" smtClean="0">
                <a:solidFill>
                  <a:srgbClr val="000000"/>
                </a:solidFill>
                <a:uFill>
                  <a:solidFill>
                    <a:srgbClr val="FFFFFF"/>
                  </a:solidFill>
                </a:uFill>
              </a:rPr>
              <a:t>.</a:t>
            </a:r>
            <a:endParaRPr lang="ru-RU" spc="-1" dirty="0">
              <a:solidFill>
                <a:srgbClr val="000000"/>
              </a:solidFill>
              <a:uFill>
                <a:solidFill>
                  <a:srgbClr val="FFFFFF"/>
                </a:solidFill>
              </a:uFill>
            </a:endParaRPr>
          </a:p>
          <a:p>
            <a:pPr algn="just"/>
            <a:endParaRPr lang="uk-UA" spc="-1" dirty="0" smtClean="0">
              <a:solidFill>
                <a:srgbClr val="FF0000"/>
              </a:solidFill>
              <a:uFill>
                <a:solidFill>
                  <a:srgbClr val="FFFFFF"/>
                </a:solidFill>
              </a:uFill>
            </a:endParaRPr>
          </a:p>
          <a:p>
            <a:pPr algn="just"/>
            <a:r>
              <a:rPr lang="uk-UA" spc="-1" dirty="0" smtClean="0">
                <a:solidFill>
                  <a:srgbClr val="FF0000"/>
                </a:solidFill>
                <a:uFill>
                  <a:solidFill>
                    <a:srgbClr val="FFFFFF"/>
                  </a:solidFill>
                </a:uFill>
              </a:rPr>
              <a:t>Ознайомтеся</a:t>
            </a:r>
            <a:r>
              <a:rPr lang="uk-UA" spc="-1" dirty="0" smtClean="0">
                <a:solidFill>
                  <a:srgbClr val="000000"/>
                </a:solidFill>
                <a:uFill>
                  <a:solidFill>
                    <a:srgbClr val="FFFFFF"/>
                  </a:solidFill>
                </a:uFill>
              </a:rPr>
              <a:t> </a:t>
            </a:r>
            <a:r>
              <a:rPr lang="uk-UA" spc="-1" dirty="0">
                <a:solidFill>
                  <a:srgbClr val="000000"/>
                </a:solidFill>
                <a:uFill>
                  <a:solidFill>
                    <a:srgbClr val="FFFFFF"/>
                  </a:solidFill>
                </a:uFill>
              </a:rPr>
              <a:t>із відеороликом</a:t>
            </a:r>
          </a:p>
          <a:p>
            <a:pPr algn="just"/>
            <a:endParaRPr lang="ru-RU" sz="1800" b="0" strike="noStrike" spc="-1" dirty="0">
              <a:solidFill>
                <a:srgbClr val="000000"/>
              </a:solidFill>
              <a:uFill>
                <a:solidFill>
                  <a:srgbClr val="FFFFFF"/>
                </a:solidFill>
              </a:uFill>
              <a:latin typeface="Arial"/>
            </a:endParaRPr>
          </a:p>
          <a:p>
            <a:pPr algn="just"/>
            <a:endParaRPr lang="ru-RU" sz="1800" b="0" strike="noStrike" spc="-1" dirty="0">
              <a:solidFill>
                <a:srgbClr val="000000"/>
              </a:solidFill>
              <a:uFill>
                <a:solidFill>
                  <a:srgbClr val="FFFFFF"/>
                </a:solidFill>
              </a:uFill>
              <a:latin typeface="Arial"/>
            </a:endParaRPr>
          </a:p>
        </p:txBody>
      </p:sp>
      <p:sp>
        <p:nvSpPr>
          <p:cNvPr id="183" name="TextShape 2"/>
          <p:cNvSpPr txBox="1"/>
          <p:nvPr/>
        </p:nvSpPr>
        <p:spPr>
          <a:xfrm>
            <a:off x="7704000" y="3022809"/>
            <a:ext cx="3960000" cy="1882080"/>
          </a:xfrm>
          <a:prstGeom prst="rect">
            <a:avLst/>
          </a:prstGeom>
          <a:noFill/>
          <a:ln>
            <a:noFill/>
          </a:ln>
        </p:spPr>
        <p:txBody>
          <a:bodyPr lIns="90000" tIns="45000" rIns="90000" bIns="45000"/>
          <a:lstStyle/>
          <a:p>
            <a:r>
              <a:rPr lang="ru-RU" sz="1800" b="0" strike="noStrike" spc="-1" dirty="0">
                <a:solidFill>
                  <a:srgbClr val="000000"/>
                </a:solidFill>
                <a:uFill>
                  <a:solidFill>
                    <a:srgbClr val="FFFFFF"/>
                  </a:solidFill>
                </a:uFill>
                <a:latin typeface="Arial"/>
                <a:hlinkClick r:id="rId4"/>
              </a:rPr>
              <a:t>https://www.youtube.com/watch?v=rFVrxwEHlLs&amp;feature=youtu.be&amp;fbclid=IwAR3tgI-0lVMKMXSxKqcnkL5DlC2SjwgSgfXl8Qyq0xTitUAsYT5wBAhd1ko</a:t>
            </a:r>
            <a:r>
              <a:rPr lang="ru-RU" sz="1800" b="0" strike="noStrike" spc="-1" dirty="0">
                <a:solidFill>
                  <a:srgbClr val="000000"/>
                </a:solidFill>
                <a:uFill>
                  <a:solidFill>
                    <a:srgbClr val="FFFFFF"/>
                  </a:solidFill>
                </a:uFill>
                <a:latin typeface="Arial"/>
              </a:rPr>
              <a:t>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Рисунок 4"/>
          <p:cNvPicPr/>
          <p:nvPr/>
        </p:nvPicPr>
        <p:blipFill>
          <a:blip r:embed="rId2"/>
          <a:srcRect l="29240" t="11552" r="-29240" b="-11552"/>
          <a:stretch/>
        </p:blipFill>
        <p:spPr>
          <a:xfrm>
            <a:off x="0" y="0"/>
            <a:ext cx="1600200" cy="6857640"/>
          </a:xfrm>
          <a:prstGeom prst="rect">
            <a:avLst/>
          </a:prstGeom>
          <a:ln>
            <a:noFill/>
          </a:ln>
        </p:spPr>
      </p:pic>
      <p:pic>
        <p:nvPicPr>
          <p:cNvPr id="185" name="Рисунок 1"/>
          <p:cNvPicPr/>
          <p:nvPr/>
        </p:nvPicPr>
        <p:blipFill>
          <a:blip r:embed="rId2"/>
          <a:srcRect l="29240" t="11552" r="-29240" b="-11552"/>
          <a:stretch/>
        </p:blipFill>
        <p:spPr>
          <a:xfrm>
            <a:off x="60480" y="810000"/>
            <a:ext cx="1600200" cy="6857640"/>
          </a:xfrm>
          <a:prstGeom prst="rect">
            <a:avLst/>
          </a:prstGeom>
          <a:ln>
            <a:noFill/>
          </a:ln>
        </p:spPr>
      </p:pic>
      <p:pic>
        <p:nvPicPr>
          <p:cNvPr id="186" name="Рисунок 185"/>
          <p:cNvPicPr/>
          <p:nvPr/>
        </p:nvPicPr>
        <p:blipFill>
          <a:blip r:embed="rId3"/>
          <a:srcRect l="4306" t="17411" r="32497" b="19594"/>
          <a:stretch/>
        </p:blipFill>
        <p:spPr>
          <a:xfrm>
            <a:off x="3168000" y="300240"/>
            <a:ext cx="6912000" cy="3875760"/>
          </a:xfrm>
          <a:prstGeom prst="rect">
            <a:avLst/>
          </a:prstGeom>
          <a:ln>
            <a:noFill/>
          </a:ln>
        </p:spPr>
      </p:pic>
      <p:sp>
        <p:nvSpPr>
          <p:cNvPr id="187" name="TextShape 1"/>
          <p:cNvSpPr txBox="1"/>
          <p:nvPr/>
        </p:nvSpPr>
        <p:spPr>
          <a:xfrm>
            <a:off x="2304000" y="4453920"/>
            <a:ext cx="8640000" cy="1882080"/>
          </a:xfrm>
          <a:prstGeom prst="rect">
            <a:avLst/>
          </a:prstGeom>
          <a:noFill/>
          <a:ln>
            <a:noFill/>
          </a:ln>
        </p:spPr>
        <p:txBody>
          <a:bodyPr lIns="90000" tIns="45000" rIns="90000" bIns="45000"/>
          <a:lstStyle/>
          <a:p>
            <a:pPr algn="just"/>
            <a:r>
              <a:rPr lang="ru-RU" sz="1800" b="0" strike="noStrike" spc="-1" dirty="0" err="1">
                <a:solidFill>
                  <a:srgbClr val="000000"/>
                </a:solidFill>
                <a:uFill>
                  <a:solidFill>
                    <a:srgbClr val="FFFFFF"/>
                  </a:solidFill>
                </a:uFill>
                <a:latin typeface="Arial"/>
              </a:rPr>
              <a:t>Пропонуємо</a:t>
            </a:r>
            <a:r>
              <a:rPr lang="ru-RU" sz="1800" b="0" strike="noStrike" spc="-1" dirty="0">
                <a:solidFill>
                  <a:srgbClr val="000000"/>
                </a:solidFill>
                <a:uFill>
                  <a:solidFill>
                    <a:srgbClr val="FFFFFF"/>
                  </a:solidFill>
                </a:uFill>
                <a:latin typeface="Arial"/>
              </a:rPr>
              <a:t> Вам </a:t>
            </a:r>
            <a:r>
              <a:rPr lang="ru-RU" sz="1800" b="0" strike="noStrike" spc="-1" dirty="0" err="1">
                <a:solidFill>
                  <a:srgbClr val="000000"/>
                </a:solidFill>
                <a:uFill>
                  <a:solidFill>
                    <a:srgbClr val="FFFFFF"/>
                  </a:solidFill>
                </a:uFill>
                <a:latin typeface="Arial"/>
              </a:rPr>
              <a:t>переглянути</a:t>
            </a:r>
            <a:r>
              <a:rPr lang="ru-RU" sz="1800" b="0" strike="noStrike" spc="-1" dirty="0">
                <a:solidFill>
                  <a:srgbClr val="000000"/>
                </a:solidFill>
                <a:uFill>
                  <a:solidFill>
                    <a:srgbClr val="FFFFFF"/>
                  </a:solidFill>
                </a:uFill>
                <a:latin typeface="Arial"/>
              </a:rPr>
              <a:t> </a:t>
            </a:r>
            <a:r>
              <a:rPr lang="ru-RU" sz="1800" b="0" strike="noStrike" spc="-1" dirty="0" err="1">
                <a:solidFill>
                  <a:srgbClr val="000000"/>
                </a:solidFill>
                <a:uFill>
                  <a:solidFill>
                    <a:srgbClr val="FFFFFF"/>
                  </a:solidFill>
                </a:uFill>
                <a:latin typeface="Arial"/>
              </a:rPr>
              <a:t>відео</a:t>
            </a:r>
            <a:r>
              <a:rPr lang="ru-RU" sz="1800" b="0" strike="noStrike" spc="-1" dirty="0">
                <a:solidFill>
                  <a:srgbClr val="000000"/>
                </a:solidFill>
                <a:uFill>
                  <a:solidFill>
                    <a:srgbClr val="FFFFFF"/>
                  </a:solidFill>
                </a:uFill>
                <a:latin typeface="Arial"/>
              </a:rPr>
              <a:t> ХРЦОЯО «</a:t>
            </a:r>
            <a:r>
              <a:rPr lang="ru-RU" sz="1800" b="0" strike="noStrike" spc="-1" dirty="0" err="1">
                <a:solidFill>
                  <a:srgbClr val="000000"/>
                </a:solidFill>
                <a:uFill>
                  <a:solidFill>
                    <a:srgbClr val="FFFFFF"/>
                  </a:solidFill>
                </a:uFill>
                <a:latin typeface="Arial"/>
              </a:rPr>
              <a:t>Технологчна</a:t>
            </a:r>
            <a:r>
              <a:rPr lang="ru-RU" sz="1800" b="0" strike="noStrike" spc="-1" dirty="0">
                <a:solidFill>
                  <a:srgbClr val="000000"/>
                </a:solidFill>
                <a:uFill>
                  <a:solidFill>
                    <a:srgbClr val="FFFFFF"/>
                  </a:solidFill>
                </a:uFill>
                <a:latin typeface="Arial"/>
              </a:rPr>
              <a:t> карта старшого </a:t>
            </a:r>
            <a:r>
              <a:rPr lang="ru-RU" sz="1800" b="0" strike="noStrike" spc="-1" dirty="0" err="1">
                <a:solidFill>
                  <a:srgbClr val="000000"/>
                </a:solidFill>
                <a:uFill>
                  <a:solidFill>
                    <a:srgbClr val="FFFFFF"/>
                  </a:solidFill>
                </a:uFill>
                <a:latin typeface="Arial"/>
              </a:rPr>
              <a:t>інструктора</a:t>
            </a:r>
            <a:r>
              <a:rPr lang="ru-RU" sz="1800" b="0" strike="noStrike" spc="-1" dirty="0">
                <a:solidFill>
                  <a:srgbClr val="000000"/>
                </a:solidFill>
                <a:uFill>
                  <a:solidFill>
                    <a:srgbClr val="FFFFFF"/>
                  </a:solidFill>
                </a:uFill>
                <a:latin typeface="Arial"/>
              </a:rPr>
              <a:t> (</a:t>
            </a:r>
            <a:r>
              <a:rPr lang="ru-RU" sz="1800" b="0" strike="noStrike" spc="-1" dirty="0" err="1">
                <a:solidFill>
                  <a:srgbClr val="000000"/>
                </a:solidFill>
                <a:uFill>
                  <a:solidFill>
                    <a:srgbClr val="FFFFFF"/>
                  </a:solidFill>
                </a:uFill>
                <a:latin typeface="Arial"/>
              </a:rPr>
              <a:t>інструктора</a:t>
            </a:r>
            <a:r>
              <a:rPr lang="ru-RU" sz="1800" b="0" strike="noStrike" spc="-1" dirty="0">
                <a:solidFill>
                  <a:srgbClr val="000000"/>
                </a:solidFill>
                <a:uFill>
                  <a:solidFill>
                    <a:srgbClr val="FFFFFF"/>
                  </a:solidFill>
                </a:uFill>
                <a:latin typeface="Arial"/>
              </a:rPr>
              <a:t>)»  й </a:t>
            </a:r>
            <a:r>
              <a:rPr lang="ru-RU" sz="1800" b="0" strike="noStrike" spc="-1" dirty="0" err="1">
                <a:solidFill>
                  <a:srgbClr val="000000"/>
                </a:solidFill>
                <a:uFill>
                  <a:solidFill>
                    <a:srgbClr val="FFFFFF"/>
                  </a:solidFill>
                </a:uFill>
                <a:latin typeface="Arial"/>
              </a:rPr>
              <a:t>ознайомитися</a:t>
            </a:r>
            <a:r>
              <a:rPr lang="ru-RU" sz="1800" b="0" strike="noStrike" spc="-1" dirty="0">
                <a:solidFill>
                  <a:srgbClr val="000000"/>
                </a:solidFill>
                <a:uFill>
                  <a:solidFill>
                    <a:srgbClr val="FFFFFF"/>
                  </a:solidFill>
                </a:uFill>
                <a:latin typeface="Arial"/>
              </a:rPr>
              <a:t> з </a:t>
            </a:r>
            <a:r>
              <a:rPr lang="ru-RU" sz="1800" b="0" strike="noStrike" spc="-1" dirty="0" err="1">
                <a:solidFill>
                  <a:srgbClr val="000000"/>
                </a:solidFill>
                <a:uFill>
                  <a:solidFill>
                    <a:srgbClr val="FFFFFF"/>
                  </a:solidFill>
                </a:uFill>
                <a:latin typeface="Arial"/>
              </a:rPr>
              <a:t>процедурними</a:t>
            </a:r>
            <a:r>
              <a:rPr lang="ru-RU" sz="1800" b="0" strike="noStrike" spc="-1" dirty="0">
                <a:solidFill>
                  <a:srgbClr val="000000"/>
                </a:solidFill>
                <a:uFill>
                  <a:solidFill>
                    <a:srgbClr val="FFFFFF"/>
                  </a:solidFill>
                </a:uFill>
                <a:latin typeface="Arial"/>
              </a:rPr>
              <a:t> </a:t>
            </a:r>
            <a:r>
              <a:rPr lang="ru-RU" sz="1800" b="0" strike="noStrike" spc="-1" dirty="0" err="1">
                <a:solidFill>
                  <a:srgbClr val="000000"/>
                </a:solidFill>
                <a:uFill>
                  <a:solidFill>
                    <a:srgbClr val="FFFFFF"/>
                  </a:solidFill>
                </a:uFill>
                <a:latin typeface="Arial"/>
              </a:rPr>
              <a:t>діями</a:t>
            </a:r>
            <a:r>
              <a:rPr lang="ru-RU" sz="1800" b="0" strike="noStrike" spc="-1" dirty="0">
                <a:solidFill>
                  <a:srgbClr val="000000"/>
                </a:solidFill>
                <a:uFill>
                  <a:solidFill>
                    <a:srgbClr val="FFFFFF"/>
                  </a:solidFill>
                </a:uFill>
                <a:latin typeface="Arial"/>
              </a:rPr>
              <a:t> персоналу </a:t>
            </a:r>
            <a:r>
              <a:rPr lang="ru-RU" sz="1800" b="0" strike="noStrike" spc="-1" dirty="0" err="1">
                <a:solidFill>
                  <a:srgbClr val="000000"/>
                </a:solidFill>
                <a:uFill>
                  <a:solidFill>
                    <a:srgbClr val="FFFFFF"/>
                  </a:solidFill>
                </a:uFill>
                <a:latin typeface="Arial"/>
              </a:rPr>
              <a:t>під</a:t>
            </a:r>
            <a:r>
              <a:rPr lang="ru-RU" sz="1800" b="0" strike="noStrike" spc="-1" dirty="0">
                <a:solidFill>
                  <a:srgbClr val="000000"/>
                </a:solidFill>
                <a:uFill>
                  <a:solidFill>
                    <a:srgbClr val="FFFFFF"/>
                  </a:solidFill>
                </a:uFill>
                <a:latin typeface="Arial"/>
              </a:rPr>
              <a:t> час  </a:t>
            </a:r>
            <a:r>
              <a:rPr lang="ru-RU" sz="1800" b="0" strike="noStrike" spc="-1" dirty="0" err="1">
                <a:solidFill>
                  <a:srgbClr val="000000"/>
                </a:solidFill>
                <a:uFill>
                  <a:solidFill>
                    <a:srgbClr val="FFFFFF"/>
                  </a:solidFill>
                </a:uFill>
                <a:latin typeface="Arial"/>
              </a:rPr>
              <a:t>проведення</a:t>
            </a:r>
            <a:r>
              <a:rPr lang="ru-RU" sz="1800" b="0" strike="noStrike" spc="-1" dirty="0">
                <a:solidFill>
                  <a:srgbClr val="000000"/>
                </a:solidFill>
                <a:uFill>
                  <a:solidFill>
                    <a:srgbClr val="FFFFFF"/>
                  </a:solidFill>
                </a:uFill>
                <a:latin typeface="Arial"/>
              </a:rPr>
              <a:t> ЗНО-2020</a:t>
            </a:r>
          </a:p>
          <a:p>
            <a:pPr algn="just"/>
            <a:endParaRPr lang="ru-RU" sz="1800" b="0" strike="noStrike" spc="-1" dirty="0">
              <a:solidFill>
                <a:srgbClr val="000000"/>
              </a:solidFill>
              <a:uFill>
                <a:solidFill>
                  <a:srgbClr val="FFFFFF"/>
                </a:solidFill>
              </a:uFill>
              <a:latin typeface="Arial"/>
            </a:endParaRPr>
          </a:p>
          <a:p>
            <a:pPr algn="ctr"/>
            <a:r>
              <a:rPr lang="ru-RU" sz="1800" b="0" strike="noStrike" spc="-1" dirty="0">
                <a:solidFill>
                  <a:srgbClr val="000000"/>
                </a:solidFill>
                <a:uFill>
                  <a:solidFill>
                    <a:srgbClr val="FFFFFF"/>
                  </a:solidFill>
                </a:uFill>
                <a:latin typeface="Arial"/>
                <a:hlinkClick r:id="rId4"/>
              </a:rPr>
              <a:t>https://www.youtube.com/watch?v=Gf_5l0bYkME&amp;feature=youtu.be</a:t>
            </a:r>
            <a:r>
              <a:rPr lang="ru-RU" sz="1800" b="0" strike="noStrike" spc="-1" dirty="0">
                <a:solidFill>
                  <a:srgbClr val="000000"/>
                </a:solidFill>
                <a:uFill>
                  <a:solidFill>
                    <a:srgbClr val="FFFFFF"/>
                  </a:solidFill>
                </a:uFill>
                <a:latin typeface="Arial"/>
              </a:rPr>
              <a:t> </a:t>
            </a:r>
          </a:p>
          <a:p>
            <a:pPr algn="just"/>
            <a:endParaRPr lang="ru-RU" sz="1800" b="0" strike="noStrike" spc="-1" dirty="0">
              <a:solidFill>
                <a:srgbClr val="000000"/>
              </a:solidFill>
              <a:uFill>
                <a:solidFill>
                  <a:srgbClr val="FFFFFF"/>
                </a:solidFill>
              </a:uFill>
              <a:latin typeface="Arial"/>
            </a:endParaRPr>
          </a:p>
          <a:p>
            <a:pPr algn="just"/>
            <a:endParaRPr lang="ru-RU"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Line 1"/>
          <p:cNvSpPr/>
          <p:nvPr/>
        </p:nvSpPr>
        <p:spPr>
          <a:xfrm>
            <a:off x="2304360" y="3812040"/>
            <a:ext cx="8303040" cy="2520"/>
          </a:xfrm>
          <a:prstGeom prst="line">
            <a:avLst/>
          </a:prstGeom>
          <a:ln w="63360">
            <a:solidFill>
              <a:srgbClr val="F24E5E"/>
            </a:solidFill>
          </a:ln>
        </p:spPr>
        <p:style>
          <a:lnRef idx="1">
            <a:schemeClr val="accent1"/>
          </a:lnRef>
          <a:fillRef idx="0">
            <a:schemeClr val="accent1"/>
          </a:fillRef>
          <a:effectRef idx="0">
            <a:schemeClr val="accent1"/>
          </a:effectRef>
          <a:fontRef idx="minor"/>
        </p:style>
      </p:sp>
      <p:pic>
        <p:nvPicPr>
          <p:cNvPr id="189" name="Рисунок 3"/>
          <p:cNvPicPr/>
          <p:nvPr/>
        </p:nvPicPr>
        <p:blipFill>
          <a:blip r:embed="rId2"/>
          <a:stretch/>
        </p:blipFill>
        <p:spPr>
          <a:xfrm>
            <a:off x="351000" y="365760"/>
            <a:ext cx="2923560" cy="829080"/>
          </a:xfrm>
          <a:prstGeom prst="rect">
            <a:avLst/>
          </a:prstGeom>
          <a:ln>
            <a:noFill/>
          </a:ln>
        </p:spPr>
      </p:pic>
      <p:sp>
        <p:nvSpPr>
          <p:cNvPr id="190" name="CustomShape 2"/>
          <p:cNvSpPr/>
          <p:nvPr/>
        </p:nvSpPr>
        <p:spPr>
          <a:xfrm>
            <a:off x="2800440" y="2880000"/>
            <a:ext cx="7310880" cy="1551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4800" b="1" strike="noStrike" spc="-1">
                <a:solidFill>
                  <a:srgbClr val="0D0D0D"/>
                </a:solidFill>
                <a:uFill>
                  <a:solidFill>
                    <a:srgbClr val="FFFFFF"/>
                  </a:solidFill>
                </a:uFill>
                <a:latin typeface="Arial"/>
                <a:ea typeface="Open Sans Semibold"/>
              </a:rPr>
              <a:t>ЗНО-2020 </a:t>
            </a:r>
            <a:endParaRPr lang="ru-RU" sz="1800" b="0" strike="noStrike" spc="-1">
              <a:solidFill>
                <a:srgbClr val="000000"/>
              </a:solidFill>
              <a:uFill>
                <a:solidFill>
                  <a:srgbClr val="FFFFFF"/>
                </a:solidFill>
              </a:uFill>
              <a:latin typeface="Arial"/>
            </a:endParaRPr>
          </a:p>
          <a:p>
            <a:pPr algn="ctr">
              <a:lnSpc>
                <a:spcPct val="100000"/>
              </a:lnSpc>
            </a:pPr>
            <a:r>
              <a:rPr lang="ru-RU" sz="4800" b="1" strike="noStrike" spc="-1">
                <a:solidFill>
                  <a:srgbClr val="0D0D0D"/>
                </a:solidFill>
                <a:uFill>
                  <a:solidFill>
                    <a:srgbClr val="FFFFFF"/>
                  </a:solidFill>
                </a:uFill>
                <a:latin typeface="Arial"/>
                <a:ea typeface="Open Sans Semibold"/>
              </a:rPr>
              <a:t>з іноземних мов </a:t>
            </a:r>
            <a:endParaRPr lang="ru-RU"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Рисунок 4"/>
          <p:cNvPicPr/>
          <p:nvPr/>
        </p:nvPicPr>
        <p:blipFill>
          <a:blip r:embed="rId2"/>
          <a:srcRect l="29240" t="11552" r="-29240" b="-11552"/>
          <a:stretch/>
        </p:blipFill>
        <p:spPr>
          <a:xfrm>
            <a:off x="0" y="0"/>
            <a:ext cx="1600200" cy="6857640"/>
          </a:xfrm>
          <a:prstGeom prst="rect">
            <a:avLst/>
          </a:prstGeom>
          <a:ln>
            <a:noFill/>
          </a:ln>
        </p:spPr>
      </p:pic>
      <p:pic>
        <p:nvPicPr>
          <p:cNvPr id="192" name="Рисунок 1"/>
          <p:cNvPicPr/>
          <p:nvPr/>
        </p:nvPicPr>
        <p:blipFill>
          <a:blip r:embed="rId2"/>
          <a:srcRect l="29240" t="11552" r="-29240" b="-11552"/>
          <a:stretch/>
        </p:blipFill>
        <p:spPr>
          <a:xfrm>
            <a:off x="60480" y="810000"/>
            <a:ext cx="1600200" cy="6857640"/>
          </a:xfrm>
          <a:prstGeom prst="rect">
            <a:avLst/>
          </a:prstGeom>
          <a:ln>
            <a:noFill/>
          </a:ln>
        </p:spPr>
      </p:pic>
      <p:pic>
        <p:nvPicPr>
          <p:cNvPr id="193" name="Рисунок 192"/>
          <p:cNvPicPr/>
          <p:nvPr/>
        </p:nvPicPr>
        <p:blipFill>
          <a:blip r:embed="rId3"/>
          <a:srcRect l="33244" t="18461" r="13599" b="27993"/>
          <a:stretch/>
        </p:blipFill>
        <p:spPr>
          <a:xfrm>
            <a:off x="1224360" y="1296360"/>
            <a:ext cx="6479640" cy="3671640"/>
          </a:xfrm>
          <a:prstGeom prst="rect">
            <a:avLst/>
          </a:prstGeom>
          <a:ln>
            <a:noFill/>
          </a:ln>
        </p:spPr>
      </p:pic>
      <p:sp>
        <p:nvSpPr>
          <p:cNvPr id="194" name="TextShape 1"/>
          <p:cNvSpPr txBox="1"/>
          <p:nvPr/>
        </p:nvSpPr>
        <p:spPr>
          <a:xfrm>
            <a:off x="7851600" y="1070280"/>
            <a:ext cx="4028400" cy="4185720"/>
          </a:xfrm>
          <a:prstGeom prst="rect">
            <a:avLst/>
          </a:prstGeom>
          <a:noFill/>
          <a:ln>
            <a:noFill/>
          </a:ln>
        </p:spPr>
        <p:txBody>
          <a:bodyPr lIns="90000" tIns="45000" rIns="90000" bIns="45000"/>
          <a:lstStyle/>
          <a:p>
            <a:pPr algn="just"/>
            <a:r>
              <a:rPr lang="ru-RU" sz="1800" b="0" strike="noStrike" spc="-1" dirty="0">
                <a:solidFill>
                  <a:srgbClr val="000000"/>
                </a:solidFill>
                <a:uFill>
                  <a:solidFill>
                    <a:srgbClr val="FFFFFF"/>
                  </a:solidFill>
                </a:uFill>
                <a:latin typeface="Arial"/>
              </a:rPr>
              <a:t>У </a:t>
            </a:r>
            <a:r>
              <a:rPr lang="ru-RU" sz="1800" b="0" strike="noStrike" spc="-1" dirty="0" err="1">
                <a:solidFill>
                  <a:srgbClr val="000000"/>
                </a:solidFill>
                <a:uFill>
                  <a:solidFill>
                    <a:srgbClr val="FFFFFF"/>
                  </a:solidFill>
                </a:uFill>
                <a:latin typeface="Arial"/>
              </a:rPr>
              <a:t>відео</a:t>
            </a:r>
            <a:r>
              <a:rPr lang="ru-RU" sz="1800" b="0" strike="noStrike" spc="-1" dirty="0">
                <a:solidFill>
                  <a:srgbClr val="000000"/>
                </a:solidFill>
                <a:uFill>
                  <a:solidFill>
                    <a:srgbClr val="FFFFFF"/>
                  </a:solidFill>
                </a:uFill>
                <a:latin typeface="Arial"/>
              </a:rPr>
              <a:t> УЦОЯО «Просто про ЗНО з </a:t>
            </a:r>
            <a:r>
              <a:rPr lang="ru-RU" sz="1800" b="0" strike="noStrike" spc="-1" dirty="0" err="1">
                <a:solidFill>
                  <a:srgbClr val="000000"/>
                </a:solidFill>
                <a:uFill>
                  <a:solidFill>
                    <a:srgbClr val="FFFFFF"/>
                  </a:solidFill>
                </a:uFill>
                <a:latin typeface="Arial"/>
              </a:rPr>
              <a:t>іноземних</a:t>
            </a:r>
            <a:r>
              <a:rPr lang="ru-RU" sz="1800" b="0" strike="noStrike" spc="-1" dirty="0">
                <a:solidFill>
                  <a:srgbClr val="000000"/>
                </a:solidFill>
                <a:uFill>
                  <a:solidFill>
                    <a:srgbClr val="FFFFFF"/>
                  </a:solidFill>
                </a:uFill>
                <a:latin typeface="Arial"/>
              </a:rPr>
              <a:t> </a:t>
            </a:r>
            <a:r>
              <a:rPr lang="ru-RU" sz="1800" b="0" strike="noStrike" spc="-1" dirty="0" err="1">
                <a:solidFill>
                  <a:srgbClr val="000000"/>
                </a:solidFill>
                <a:uFill>
                  <a:solidFill>
                    <a:srgbClr val="FFFFFF"/>
                  </a:solidFill>
                </a:uFill>
                <a:latin typeface="Arial"/>
              </a:rPr>
              <a:t>мов</a:t>
            </a:r>
            <a:r>
              <a:rPr lang="ru-RU" sz="1800" b="0" strike="noStrike" spc="-1" dirty="0">
                <a:solidFill>
                  <a:srgbClr val="000000"/>
                </a:solidFill>
                <a:uFill>
                  <a:solidFill>
                    <a:srgbClr val="FFFFFF"/>
                  </a:solidFill>
                </a:uFill>
                <a:latin typeface="Arial"/>
              </a:rPr>
              <a:t>» </a:t>
            </a:r>
            <a:r>
              <a:rPr lang="ru-RU" sz="1800" b="0" strike="noStrike" spc="-1" dirty="0" err="1">
                <a:solidFill>
                  <a:srgbClr val="000000"/>
                </a:solidFill>
                <a:uFill>
                  <a:solidFill>
                    <a:srgbClr val="FFFFFF"/>
                  </a:solidFill>
                </a:uFill>
                <a:latin typeface="Arial"/>
              </a:rPr>
              <a:t>закцентовано</a:t>
            </a:r>
            <a:r>
              <a:rPr lang="ru-RU" sz="1800" b="0" strike="noStrike" spc="-1" dirty="0">
                <a:solidFill>
                  <a:srgbClr val="000000"/>
                </a:solidFill>
                <a:uFill>
                  <a:solidFill>
                    <a:srgbClr val="FFFFFF"/>
                  </a:solidFill>
                </a:uFill>
                <a:latin typeface="Arial"/>
              </a:rPr>
              <a:t> </a:t>
            </a:r>
            <a:r>
              <a:rPr lang="ru-RU" sz="1800" b="0" strike="noStrike" spc="-1" dirty="0" err="1">
                <a:solidFill>
                  <a:srgbClr val="000000"/>
                </a:solidFill>
                <a:uFill>
                  <a:solidFill>
                    <a:srgbClr val="FFFFFF"/>
                  </a:solidFill>
                </a:uFill>
                <a:latin typeface="Arial"/>
              </a:rPr>
              <a:t>увагу</a:t>
            </a:r>
            <a:r>
              <a:rPr lang="ru-RU" sz="1800" b="0" strike="noStrike" spc="-1" dirty="0">
                <a:solidFill>
                  <a:srgbClr val="000000"/>
                </a:solidFill>
                <a:uFill>
                  <a:solidFill>
                    <a:srgbClr val="FFFFFF"/>
                  </a:solidFill>
                </a:uFill>
                <a:latin typeface="Arial"/>
              </a:rPr>
              <a:t> на </a:t>
            </a:r>
            <a:r>
              <a:rPr lang="ru-RU" sz="1800" b="0" strike="noStrike" spc="-1" dirty="0" err="1">
                <a:solidFill>
                  <a:srgbClr val="000000"/>
                </a:solidFill>
                <a:uFill>
                  <a:solidFill>
                    <a:srgbClr val="FFFFFF"/>
                  </a:solidFill>
                </a:uFill>
                <a:latin typeface="Arial"/>
              </a:rPr>
              <a:t>особливостях</a:t>
            </a:r>
            <a:r>
              <a:rPr lang="ru-RU" sz="1800" b="0" strike="noStrike" spc="-1" dirty="0">
                <a:solidFill>
                  <a:srgbClr val="000000"/>
                </a:solidFill>
                <a:uFill>
                  <a:solidFill>
                    <a:srgbClr val="FFFFFF"/>
                  </a:solidFill>
                </a:uFill>
                <a:latin typeface="Arial"/>
              </a:rPr>
              <a:t> </a:t>
            </a:r>
            <a:r>
              <a:rPr lang="ru-RU" sz="1800" b="0" strike="noStrike" spc="-1" dirty="0" err="1">
                <a:solidFill>
                  <a:srgbClr val="000000"/>
                </a:solidFill>
                <a:uFill>
                  <a:solidFill>
                    <a:srgbClr val="FFFFFF"/>
                  </a:solidFill>
                </a:uFill>
                <a:latin typeface="Arial"/>
              </a:rPr>
              <a:t>проведення</a:t>
            </a:r>
            <a:r>
              <a:rPr lang="ru-RU" sz="1800" b="0" strike="noStrike" spc="-1" dirty="0">
                <a:solidFill>
                  <a:srgbClr val="000000"/>
                </a:solidFill>
                <a:uFill>
                  <a:solidFill>
                    <a:srgbClr val="FFFFFF"/>
                  </a:solidFill>
                </a:uFill>
                <a:latin typeface="Arial"/>
              </a:rPr>
              <a:t> </a:t>
            </a:r>
            <a:r>
              <a:rPr lang="ru-RU" sz="1800" b="0" strike="noStrike" spc="-1" dirty="0" err="1">
                <a:solidFill>
                  <a:srgbClr val="000000"/>
                </a:solidFill>
                <a:uFill>
                  <a:solidFill>
                    <a:srgbClr val="FFFFFF"/>
                  </a:solidFill>
                </a:uFill>
                <a:latin typeface="Arial"/>
              </a:rPr>
              <a:t>процедури</a:t>
            </a:r>
            <a:r>
              <a:rPr lang="ru-RU" sz="1800" b="0" strike="noStrike" spc="-1" dirty="0">
                <a:solidFill>
                  <a:srgbClr val="000000"/>
                </a:solidFill>
                <a:uFill>
                  <a:solidFill>
                    <a:srgbClr val="FFFFFF"/>
                  </a:solidFill>
                </a:uFill>
                <a:latin typeface="Arial"/>
              </a:rPr>
              <a:t> </a:t>
            </a:r>
            <a:r>
              <a:rPr lang="ru-RU" sz="1800" b="0" strike="noStrike" spc="-1" dirty="0" err="1">
                <a:solidFill>
                  <a:srgbClr val="000000"/>
                </a:solidFill>
                <a:uFill>
                  <a:solidFill>
                    <a:srgbClr val="FFFFFF"/>
                  </a:solidFill>
                </a:uFill>
                <a:latin typeface="Arial"/>
              </a:rPr>
              <a:t>тестування</a:t>
            </a:r>
            <a:r>
              <a:rPr lang="ru-RU" sz="1800" b="0" strike="noStrike" spc="-1" dirty="0">
                <a:solidFill>
                  <a:srgbClr val="000000"/>
                </a:solidFill>
                <a:uFill>
                  <a:solidFill>
                    <a:srgbClr val="FFFFFF"/>
                  </a:solidFill>
                </a:uFill>
                <a:latin typeface="Arial"/>
              </a:rPr>
              <a:t>, а </a:t>
            </a:r>
            <a:r>
              <a:rPr lang="ru-RU" sz="1800" b="0" strike="noStrike" spc="-1" dirty="0" err="1">
                <a:solidFill>
                  <a:srgbClr val="000000"/>
                </a:solidFill>
                <a:uFill>
                  <a:solidFill>
                    <a:srgbClr val="FFFFFF"/>
                  </a:solidFill>
                </a:uFill>
                <a:latin typeface="Arial"/>
              </a:rPr>
              <a:t>саме</a:t>
            </a:r>
            <a:r>
              <a:rPr lang="ru-RU" sz="1800" b="0" strike="noStrike" spc="-1" dirty="0">
                <a:solidFill>
                  <a:srgbClr val="000000"/>
                </a:solidFill>
                <a:uFill>
                  <a:solidFill>
                    <a:srgbClr val="FFFFFF"/>
                  </a:solidFill>
                </a:uFill>
                <a:latin typeface="Arial"/>
              </a:rPr>
              <a:t>  як </a:t>
            </a:r>
            <a:r>
              <a:rPr lang="ru-RU" sz="1800" b="0" strike="noStrike" spc="-1" dirty="0" err="1">
                <a:solidFill>
                  <a:srgbClr val="000000"/>
                </a:solidFill>
                <a:uFill>
                  <a:solidFill>
                    <a:srgbClr val="FFFFFF"/>
                  </a:solidFill>
                </a:uFill>
                <a:latin typeface="Arial"/>
              </a:rPr>
              <a:t>відбувається</a:t>
            </a:r>
            <a:r>
              <a:rPr lang="ru-RU" sz="1800" b="0" strike="noStrike" spc="-1" dirty="0">
                <a:solidFill>
                  <a:srgbClr val="000000"/>
                </a:solidFill>
                <a:uFill>
                  <a:solidFill>
                    <a:srgbClr val="FFFFFF"/>
                  </a:solidFill>
                </a:uFill>
                <a:latin typeface="Arial"/>
              </a:rPr>
              <a:t> </a:t>
            </a:r>
            <a:r>
              <a:rPr lang="ru-RU" sz="1800" b="0" strike="noStrike" spc="-1" dirty="0" err="1">
                <a:solidFill>
                  <a:srgbClr val="000000"/>
                </a:solidFill>
                <a:uFill>
                  <a:solidFill>
                    <a:srgbClr val="FFFFFF"/>
                  </a:solidFill>
                </a:uFill>
                <a:latin typeface="Arial"/>
              </a:rPr>
              <a:t>аудіювання</a:t>
            </a:r>
            <a:r>
              <a:rPr lang="ru-RU" sz="1800" b="0" strike="noStrike" spc="-1" dirty="0">
                <a:solidFill>
                  <a:srgbClr val="000000"/>
                </a:solidFill>
                <a:uFill>
                  <a:solidFill>
                    <a:srgbClr val="FFFFFF"/>
                  </a:solidFill>
                </a:uFill>
                <a:latin typeface="Arial"/>
              </a:rPr>
              <a:t> з </a:t>
            </a:r>
            <a:r>
              <a:rPr lang="ru-RU" sz="1800" b="0" strike="noStrike" spc="-1" dirty="0" err="1">
                <a:solidFill>
                  <a:srgbClr val="000000"/>
                </a:solidFill>
                <a:uFill>
                  <a:solidFill>
                    <a:srgbClr val="FFFFFF"/>
                  </a:solidFill>
                </a:uFill>
                <a:latin typeface="Arial"/>
              </a:rPr>
              <a:t>іноземних</a:t>
            </a:r>
            <a:r>
              <a:rPr lang="ru-RU" sz="1800" b="0" strike="noStrike" spc="-1" dirty="0">
                <a:solidFill>
                  <a:srgbClr val="000000"/>
                </a:solidFill>
                <a:uFill>
                  <a:solidFill>
                    <a:srgbClr val="FFFFFF"/>
                  </a:solidFill>
                </a:uFill>
                <a:latin typeface="Arial"/>
              </a:rPr>
              <a:t> </a:t>
            </a:r>
            <a:r>
              <a:rPr lang="ru-RU" sz="1800" b="0" strike="noStrike" spc="-1" dirty="0" err="1">
                <a:solidFill>
                  <a:srgbClr val="000000"/>
                </a:solidFill>
                <a:uFill>
                  <a:solidFill>
                    <a:srgbClr val="FFFFFF"/>
                  </a:solidFill>
                </a:uFill>
                <a:latin typeface="Arial"/>
              </a:rPr>
              <a:t>мов</a:t>
            </a:r>
            <a:r>
              <a:rPr lang="ru-RU" sz="1800" b="0" strike="noStrike" spc="-1" dirty="0">
                <a:solidFill>
                  <a:srgbClr val="000000"/>
                </a:solidFill>
                <a:uFill>
                  <a:solidFill>
                    <a:srgbClr val="FFFFFF"/>
                  </a:solidFill>
                </a:uFill>
                <a:latin typeface="Arial"/>
              </a:rPr>
              <a:t>.</a:t>
            </a:r>
          </a:p>
          <a:p>
            <a:pPr algn="just"/>
            <a:endParaRPr lang="ru-RU" sz="1800" b="0" strike="noStrike" spc="-1" dirty="0">
              <a:solidFill>
                <a:srgbClr val="000000"/>
              </a:solidFill>
              <a:uFill>
                <a:solidFill>
                  <a:srgbClr val="FFFFFF"/>
                </a:solidFill>
              </a:uFill>
              <a:latin typeface="Arial"/>
            </a:endParaRPr>
          </a:p>
          <a:p>
            <a:pPr algn="just"/>
            <a:r>
              <a:rPr lang="uk-UA" spc="-1" dirty="0">
                <a:solidFill>
                  <a:srgbClr val="FF0000"/>
                </a:solidFill>
                <a:uFill>
                  <a:solidFill>
                    <a:srgbClr val="FFFFFF"/>
                  </a:solidFill>
                </a:uFill>
              </a:rPr>
              <a:t>Ознайомтеся</a:t>
            </a:r>
            <a:r>
              <a:rPr lang="uk-UA" spc="-1" dirty="0">
                <a:solidFill>
                  <a:srgbClr val="000000"/>
                </a:solidFill>
                <a:uFill>
                  <a:solidFill>
                    <a:srgbClr val="FFFFFF"/>
                  </a:solidFill>
                </a:uFill>
              </a:rPr>
              <a:t> із </a:t>
            </a:r>
            <a:r>
              <a:rPr lang="uk-UA" spc="-1" dirty="0" smtClean="0">
                <a:solidFill>
                  <a:srgbClr val="000000"/>
                </a:solidFill>
                <a:uFill>
                  <a:solidFill>
                    <a:srgbClr val="FFFFFF"/>
                  </a:solidFill>
                </a:uFill>
              </a:rPr>
              <a:t>відеороликом.</a:t>
            </a:r>
            <a:endParaRPr lang="uk-UA" spc="-1" dirty="0">
              <a:solidFill>
                <a:srgbClr val="000000"/>
              </a:solidFill>
              <a:uFill>
                <a:solidFill>
                  <a:srgbClr val="FFFFFF"/>
                </a:solidFill>
              </a:uFill>
            </a:endParaRPr>
          </a:p>
          <a:p>
            <a:pPr algn="just"/>
            <a:endParaRPr lang="ru-RU" sz="1800" b="0" strike="noStrike" spc="-1" dirty="0">
              <a:solidFill>
                <a:srgbClr val="000000"/>
              </a:solidFill>
              <a:uFill>
                <a:solidFill>
                  <a:srgbClr val="FFFFFF"/>
                </a:solidFill>
              </a:uFill>
              <a:latin typeface="Arial"/>
            </a:endParaRPr>
          </a:p>
          <a:p>
            <a:pPr algn="just"/>
            <a:r>
              <a:rPr lang="ru-RU" sz="1800" b="0" strike="noStrike" spc="-1" dirty="0">
                <a:solidFill>
                  <a:srgbClr val="000000"/>
                </a:solidFill>
                <a:uFill>
                  <a:solidFill>
                    <a:srgbClr val="FFFFFF"/>
                  </a:solidFill>
                </a:uFill>
                <a:latin typeface="Arial"/>
                <a:hlinkClick r:id="rId4"/>
              </a:rPr>
              <a:t>https://www.youtube.com/watch?v=nGdyNAPQGqw&amp;feature=youtu.be&amp;fbclid=IwAR1eBu6yq1OhoHd7oY-Vt9imG7HvScfHal0S5UvlLp80iub53Dx9REdD-G4</a:t>
            </a:r>
            <a:r>
              <a:rPr lang="ru-RU" sz="1800" b="0" strike="noStrike" spc="-1" dirty="0">
                <a:solidFill>
                  <a:srgbClr val="000000"/>
                </a:solidFill>
                <a:uFill>
                  <a:solidFill>
                    <a:srgbClr val="FFFFFF"/>
                  </a:solidFill>
                </a:uFill>
                <a:latin typeface="Arial"/>
              </a:rPr>
              <a:t>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Рисунок 4"/>
          <p:cNvPicPr/>
          <p:nvPr/>
        </p:nvPicPr>
        <p:blipFill>
          <a:blip r:embed="rId2"/>
          <a:srcRect l="29240" t="11552" r="-29240" b="-11552"/>
          <a:stretch/>
        </p:blipFill>
        <p:spPr>
          <a:xfrm>
            <a:off x="0" y="0"/>
            <a:ext cx="1600200" cy="6857640"/>
          </a:xfrm>
          <a:prstGeom prst="rect">
            <a:avLst/>
          </a:prstGeom>
          <a:ln>
            <a:noFill/>
          </a:ln>
        </p:spPr>
      </p:pic>
      <p:pic>
        <p:nvPicPr>
          <p:cNvPr id="196" name="Рисунок 1"/>
          <p:cNvPicPr/>
          <p:nvPr/>
        </p:nvPicPr>
        <p:blipFill>
          <a:blip r:embed="rId2"/>
          <a:srcRect l="29240" t="11552" r="-29240" b="-11552"/>
          <a:stretch/>
        </p:blipFill>
        <p:spPr>
          <a:xfrm>
            <a:off x="60480" y="810000"/>
            <a:ext cx="1600200" cy="6857640"/>
          </a:xfrm>
          <a:prstGeom prst="rect">
            <a:avLst/>
          </a:prstGeom>
          <a:ln>
            <a:noFill/>
          </a:ln>
        </p:spPr>
      </p:pic>
      <p:sp>
        <p:nvSpPr>
          <p:cNvPr id="197" name="TextShape 1"/>
          <p:cNvSpPr txBox="1"/>
          <p:nvPr/>
        </p:nvSpPr>
        <p:spPr>
          <a:xfrm>
            <a:off x="2376000" y="4669920"/>
            <a:ext cx="8640000" cy="2138040"/>
          </a:xfrm>
          <a:prstGeom prst="rect">
            <a:avLst/>
          </a:prstGeom>
          <a:noFill/>
          <a:ln>
            <a:noFill/>
          </a:ln>
        </p:spPr>
        <p:txBody>
          <a:bodyPr lIns="90000" tIns="45000" rIns="90000" bIns="45000"/>
          <a:lstStyle/>
          <a:p>
            <a:pPr algn="just"/>
            <a:r>
              <a:rPr lang="ru-RU" sz="1800" b="0" strike="noStrike" spc="-1">
                <a:solidFill>
                  <a:srgbClr val="000000"/>
                </a:solidFill>
                <a:uFill>
                  <a:solidFill>
                    <a:srgbClr val="FFFFFF"/>
                  </a:solidFill>
                </a:uFill>
                <a:latin typeface="Arial"/>
              </a:rPr>
              <a:t>Пропонуємо Вам переглянути відео ХРЦОЯО «Технологчна карта старшого інструктора (інструктора) особливості проведення ЗНО з іноземних мов»  та ознайомитися з процедурними діями персоналу під час  проведення ЗНО-2020 з іноземних мов</a:t>
            </a:r>
          </a:p>
          <a:p>
            <a:pPr algn="just"/>
            <a:endParaRPr lang="ru-RU" sz="1800" b="0" strike="noStrike" spc="-1">
              <a:solidFill>
                <a:srgbClr val="000000"/>
              </a:solidFill>
              <a:uFill>
                <a:solidFill>
                  <a:srgbClr val="FFFFFF"/>
                </a:solidFill>
              </a:uFill>
              <a:latin typeface="Arial"/>
            </a:endParaRPr>
          </a:p>
          <a:p>
            <a:pPr algn="ctr"/>
            <a:r>
              <a:rPr lang="ru-RU" sz="1800" b="0" strike="noStrike" spc="-1">
                <a:solidFill>
                  <a:srgbClr val="000000"/>
                </a:solidFill>
                <a:uFill>
                  <a:solidFill>
                    <a:srgbClr val="FFFFFF"/>
                  </a:solidFill>
                </a:uFill>
                <a:latin typeface="Arial"/>
                <a:hlinkClick r:id="rId3"/>
              </a:rPr>
              <a:t>https://www.youtube.com/watch?v=IzQ9KwTXQ3g&amp;feature=youtu.be</a:t>
            </a:r>
            <a:r>
              <a:rPr lang="ru-RU" sz="1800" b="0" strike="noStrike" spc="-1">
                <a:solidFill>
                  <a:srgbClr val="000000"/>
                </a:solidFill>
                <a:uFill>
                  <a:solidFill>
                    <a:srgbClr val="FFFFFF"/>
                  </a:solidFill>
                </a:uFill>
                <a:latin typeface="Arial"/>
              </a:rPr>
              <a:t> </a:t>
            </a:r>
          </a:p>
          <a:p>
            <a:pPr algn="just"/>
            <a:endParaRPr lang="ru-RU" sz="1800" b="0" strike="noStrike" spc="-1">
              <a:solidFill>
                <a:srgbClr val="000000"/>
              </a:solidFill>
              <a:uFill>
                <a:solidFill>
                  <a:srgbClr val="FFFFFF"/>
                </a:solidFill>
              </a:uFill>
              <a:latin typeface="Arial"/>
            </a:endParaRPr>
          </a:p>
          <a:p>
            <a:pPr algn="just"/>
            <a:endParaRPr lang="ru-RU" sz="1800" b="0" strike="noStrike" spc="-1">
              <a:solidFill>
                <a:srgbClr val="000000"/>
              </a:solidFill>
              <a:uFill>
                <a:solidFill>
                  <a:srgbClr val="FFFFFF"/>
                </a:solidFill>
              </a:uFill>
              <a:latin typeface="Arial"/>
            </a:endParaRPr>
          </a:p>
        </p:txBody>
      </p:sp>
      <p:pic>
        <p:nvPicPr>
          <p:cNvPr id="198" name="Рисунок 197"/>
          <p:cNvPicPr/>
          <p:nvPr/>
        </p:nvPicPr>
        <p:blipFill>
          <a:blip r:embed="rId4"/>
          <a:srcRect l="4306" t="16361" r="31907" b="19594"/>
          <a:stretch/>
        </p:blipFill>
        <p:spPr>
          <a:xfrm>
            <a:off x="2592360" y="62280"/>
            <a:ext cx="7775640" cy="4391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Рисунок 4"/>
          <p:cNvPicPr/>
          <p:nvPr/>
        </p:nvPicPr>
        <p:blipFill>
          <a:blip r:embed="rId2"/>
          <a:srcRect l="29240" t="11552" r="-29240" b="-11552"/>
          <a:stretch/>
        </p:blipFill>
        <p:spPr>
          <a:xfrm>
            <a:off x="0" y="0"/>
            <a:ext cx="1600200" cy="6857640"/>
          </a:xfrm>
          <a:prstGeom prst="rect">
            <a:avLst/>
          </a:prstGeom>
          <a:ln>
            <a:noFill/>
          </a:ln>
        </p:spPr>
      </p:pic>
      <p:pic>
        <p:nvPicPr>
          <p:cNvPr id="200" name="Рисунок 1"/>
          <p:cNvPicPr/>
          <p:nvPr/>
        </p:nvPicPr>
        <p:blipFill>
          <a:blip r:embed="rId2"/>
          <a:srcRect l="29240" t="11552" r="-29240" b="-11552"/>
          <a:stretch/>
        </p:blipFill>
        <p:spPr>
          <a:xfrm>
            <a:off x="60480" y="810000"/>
            <a:ext cx="1600200" cy="6857640"/>
          </a:xfrm>
          <a:prstGeom prst="rect">
            <a:avLst/>
          </a:prstGeom>
          <a:ln>
            <a:noFill/>
          </a:ln>
        </p:spPr>
      </p:pic>
      <p:sp>
        <p:nvSpPr>
          <p:cNvPr id="201" name="TextShape 1"/>
          <p:cNvSpPr txBox="1"/>
          <p:nvPr/>
        </p:nvSpPr>
        <p:spPr>
          <a:xfrm>
            <a:off x="7851600" y="1070280"/>
            <a:ext cx="4028400" cy="3929760"/>
          </a:xfrm>
          <a:prstGeom prst="rect">
            <a:avLst/>
          </a:prstGeom>
          <a:noFill/>
          <a:ln>
            <a:noFill/>
          </a:ln>
        </p:spPr>
        <p:txBody>
          <a:bodyPr lIns="90000" tIns="45000" rIns="90000" bIns="45000"/>
          <a:lstStyle/>
          <a:p>
            <a:pPr algn="just"/>
            <a:r>
              <a:rPr lang="ru-RU" sz="1800" b="0" strike="noStrike" spc="-1" dirty="0" err="1">
                <a:solidFill>
                  <a:srgbClr val="000000"/>
                </a:solidFill>
                <a:uFill>
                  <a:solidFill>
                    <a:srgbClr val="FFFFFF"/>
                  </a:solidFill>
                </a:uFill>
                <a:latin typeface="Arial"/>
              </a:rPr>
              <a:t>Постановою</a:t>
            </a:r>
            <a:r>
              <a:rPr lang="ru-RU" sz="1800" b="0" strike="noStrike" spc="-1" dirty="0">
                <a:solidFill>
                  <a:srgbClr val="000000"/>
                </a:solidFill>
                <a:uFill>
                  <a:solidFill>
                    <a:srgbClr val="FFFFFF"/>
                  </a:solidFill>
                </a:uFill>
                <a:latin typeface="Arial"/>
              </a:rPr>
              <a:t> Головного державного </a:t>
            </a:r>
            <a:r>
              <a:rPr lang="ru-RU" sz="1800" b="0" strike="noStrike" spc="-1" dirty="0" err="1">
                <a:solidFill>
                  <a:srgbClr val="000000"/>
                </a:solidFill>
                <a:uFill>
                  <a:solidFill>
                    <a:srgbClr val="FFFFFF"/>
                  </a:solidFill>
                </a:uFill>
                <a:latin typeface="Arial"/>
              </a:rPr>
              <a:t>санітарного</a:t>
            </a:r>
            <a:r>
              <a:rPr lang="ru-RU" sz="1800" b="0" strike="noStrike" spc="-1" dirty="0">
                <a:solidFill>
                  <a:srgbClr val="000000"/>
                </a:solidFill>
                <a:uFill>
                  <a:solidFill>
                    <a:srgbClr val="FFFFFF"/>
                  </a:solidFill>
                </a:uFill>
                <a:latin typeface="Arial"/>
              </a:rPr>
              <a:t> </a:t>
            </a:r>
            <a:r>
              <a:rPr lang="ru-RU" sz="1800" b="0" strike="noStrike" spc="-1" dirty="0" err="1">
                <a:solidFill>
                  <a:srgbClr val="000000"/>
                </a:solidFill>
                <a:uFill>
                  <a:solidFill>
                    <a:srgbClr val="FFFFFF"/>
                  </a:solidFill>
                </a:uFill>
                <a:latin typeface="Arial"/>
              </a:rPr>
              <a:t>лікаря</a:t>
            </a:r>
            <a:r>
              <a:rPr lang="ru-RU" sz="1800" b="0" strike="noStrike" spc="-1" dirty="0">
                <a:solidFill>
                  <a:srgbClr val="000000"/>
                </a:solidFill>
                <a:uFill>
                  <a:solidFill>
                    <a:srgbClr val="FFFFFF"/>
                  </a:solidFill>
                </a:uFill>
                <a:latin typeface="Arial"/>
              </a:rPr>
              <a:t> </a:t>
            </a:r>
            <a:r>
              <a:rPr lang="ru-RU" sz="1800" b="0" strike="noStrike" spc="-1" dirty="0" err="1">
                <a:solidFill>
                  <a:srgbClr val="000000"/>
                </a:solidFill>
                <a:uFill>
                  <a:solidFill>
                    <a:srgbClr val="FFFFFF"/>
                  </a:solidFill>
                </a:uFill>
                <a:latin typeface="Arial"/>
              </a:rPr>
              <a:t>України</a:t>
            </a:r>
            <a:r>
              <a:rPr lang="ru-RU" sz="1800" b="0" strike="noStrike" spc="-1" dirty="0">
                <a:solidFill>
                  <a:srgbClr val="000000"/>
                </a:solidFill>
                <a:uFill>
                  <a:solidFill>
                    <a:srgbClr val="FFFFFF"/>
                  </a:solidFill>
                </a:uFill>
                <a:latin typeface="Arial"/>
              </a:rPr>
              <a:t> </a:t>
            </a:r>
            <a:r>
              <a:rPr lang="ru-RU" sz="1800" b="0" strike="noStrike" spc="-1" dirty="0" err="1">
                <a:solidFill>
                  <a:srgbClr val="000000"/>
                </a:solidFill>
                <a:uFill>
                  <a:solidFill>
                    <a:srgbClr val="FFFFFF"/>
                  </a:solidFill>
                </a:uFill>
                <a:latin typeface="Arial"/>
              </a:rPr>
              <a:t>затверджено</a:t>
            </a:r>
            <a:r>
              <a:rPr lang="ru-RU" sz="1800" b="0" strike="noStrike" spc="-1" dirty="0">
                <a:solidFill>
                  <a:srgbClr val="000000"/>
                </a:solidFill>
                <a:uFill>
                  <a:solidFill>
                    <a:srgbClr val="FFFFFF"/>
                  </a:solidFill>
                </a:uFill>
                <a:latin typeface="Arial"/>
              </a:rPr>
              <a:t> </a:t>
            </a:r>
            <a:r>
              <a:rPr lang="ru-RU" sz="1800" b="0" strike="noStrike" spc="-1" dirty="0" err="1">
                <a:solidFill>
                  <a:srgbClr val="000000"/>
                </a:solidFill>
                <a:uFill>
                  <a:solidFill>
                    <a:srgbClr val="FFFFFF"/>
                  </a:solidFill>
                </a:uFill>
                <a:latin typeface="Arial"/>
              </a:rPr>
              <a:t>рекомендації</a:t>
            </a:r>
            <a:r>
              <a:rPr lang="ru-RU" sz="1800" b="0" strike="noStrike" spc="-1" dirty="0">
                <a:solidFill>
                  <a:srgbClr val="000000"/>
                </a:solidFill>
                <a:uFill>
                  <a:solidFill>
                    <a:srgbClr val="FFFFFF"/>
                  </a:solidFill>
                </a:uFill>
                <a:latin typeface="Arial"/>
              </a:rPr>
              <a:t> </a:t>
            </a:r>
            <a:r>
              <a:rPr lang="ru-RU" sz="1800" b="0" strike="noStrike" spc="-1" dirty="0" err="1">
                <a:solidFill>
                  <a:srgbClr val="000000"/>
                </a:solidFill>
                <a:uFill>
                  <a:solidFill>
                    <a:srgbClr val="FFFFFF"/>
                  </a:solidFill>
                </a:uFill>
                <a:latin typeface="Arial"/>
              </a:rPr>
              <a:t>щодо</a:t>
            </a:r>
            <a:r>
              <a:rPr lang="ru-RU" sz="1800" b="0" strike="noStrike" spc="-1" dirty="0">
                <a:solidFill>
                  <a:srgbClr val="000000"/>
                </a:solidFill>
                <a:uFill>
                  <a:solidFill>
                    <a:srgbClr val="FFFFFF"/>
                  </a:solidFill>
                </a:uFill>
                <a:latin typeface="Arial"/>
              </a:rPr>
              <a:t> </a:t>
            </a:r>
            <a:r>
              <a:rPr lang="ru-RU" sz="1800" b="0" strike="noStrike" spc="-1" dirty="0" err="1">
                <a:solidFill>
                  <a:srgbClr val="000000"/>
                </a:solidFill>
                <a:uFill>
                  <a:solidFill>
                    <a:srgbClr val="FFFFFF"/>
                  </a:solidFill>
                </a:uFill>
                <a:latin typeface="Arial"/>
              </a:rPr>
              <a:t>безпечних</a:t>
            </a:r>
            <a:r>
              <a:rPr lang="ru-RU" sz="1800" b="0" strike="noStrike" spc="-1" dirty="0">
                <a:solidFill>
                  <a:srgbClr val="000000"/>
                </a:solidFill>
                <a:uFill>
                  <a:solidFill>
                    <a:srgbClr val="FFFFFF"/>
                  </a:solidFill>
                </a:uFill>
                <a:latin typeface="Arial"/>
              </a:rPr>
              <a:t> умов </a:t>
            </a:r>
            <a:r>
              <a:rPr lang="ru-RU" sz="1800" b="0" strike="noStrike" spc="-1" dirty="0" err="1">
                <a:solidFill>
                  <a:srgbClr val="000000"/>
                </a:solidFill>
                <a:uFill>
                  <a:solidFill>
                    <a:srgbClr val="FFFFFF"/>
                  </a:solidFill>
                </a:uFill>
                <a:latin typeface="Arial"/>
              </a:rPr>
              <a:t>проведення</a:t>
            </a:r>
            <a:r>
              <a:rPr lang="ru-RU" sz="1800" b="0" strike="noStrike" spc="-1" dirty="0">
                <a:solidFill>
                  <a:srgbClr val="000000"/>
                </a:solidFill>
                <a:uFill>
                  <a:solidFill>
                    <a:srgbClr val="FFFFFF"/>
                  </a:solidFill>
                </a:uFill>
                <a:latin typeface="Arial"/>
              </a:rPr>
              <a:t> </a:t>
            </a:r>
            <a:r>
              <a:rPr lang="ru-RU" sz="1800" b="0" strike="noStrike" spc="-1" dirty="0" err="1">
                <a:solidFill>
                  <a:srgbClr val="000000"/>
                </a:solidFill>
                <a:uFill>
                  <a:solidFill>
                    <a:srgbClr val="FFFFFF"/>
                  </a:solidFill>
                </a:uFill>
                <a:latin typeface="Arial"/>
              </a:rPr>
              <a:t>зовнішнього</a:t>
            </a:r>
            <a:r>
              <a:rPr lang="ru-RU" sz="1800" b="0" strike="noStrike" spc="-1" dirty="0">
                <a:solidFill>
                  <a:srgbClr val="000000"/>
                </a:solidFill>
                <a:uFill>
                  <a:solidFill>
                    <a:srgbClr val="FFFFFF"/>
                  </a:solidFill>
                </a:uFill>
                <a:latin typeface="Arial"/>
              </a:rPr>
              <a:t> </a:t>
            </a:r>
            <a:r>
              <a:rPr lang="ru-RU" sz="1800" b="0" strike="noStrike" spc="-1" dirty="0" err="1">
                <a:solidFill>
                  <a:srgbClr val="000000"/>
                </a:solidFill>
                <a:uFill>
                  <a:solidFill>
                    <a:srgbClr val="FFFFFF"/>
                  </a:solidFill>
                </a:uFill>
                <a:latin typeface="Arial"/>
              </a:rPr>
              <a:t>незалежного</a:t>
            </a:r>
            <a:r>
              <a:rPr lang="ru-RU" sz="1800" b="0" strike="noStrike" spc="-1" dirty="0">
                <a:solidFill>
                  <a:srgbClr val="000000"/>
                </a:solidFill>
                <a:uFill>
                  <a:solidFill>
                    <a:srgbClr val="FFFFFF"/>
                  </a:solidFill>
                </a:uFill>
                <a:latin typeface="Arial"/>
              </a:rPr>
              <a:t> </a:t>
            </a:r>
            <a:r>
              <a:rPr lang="ru-RU" sz="1800" b="0" strike="noStrike" spc="-1" dirty="0" err="1">
                <a:solidFill>
                  <a:srgbClr val="000000"/>
                </a:solidFill>
                <a:uFill>
                  <a:solidFill>
                    <a:srgbClr val="FFFFFF"/>
                  </a:solidFill>
                </a:uFill>
                <a:latin typeface="Arial"/>
              </a:rPr>
              <a:t>оцінювання</a:t>
            </a:r>
            <a:r>
              <a:rPr lang="ru-RU" sz="1800" b="0" strike="noStrike" spc="-1" dirty="0">
                <a:solidFill>
                  <a:srgbClr val="000000"/>
                </a:solidFill>
                <a:uFill>
                  <a:solidFill>
                    <a:srgbClr val="FFFFFF"/>
                  </a:solidFill>
                </a:uFill>
                <a:latin typeface="Arial"/>
              </a:rPr>
              <a:t>, </a:t>
            </a:r>
            <a:r>
              <a:rPr lang="ru-RU" sz="1800" b="0" strike="noStrike" spc="-1" dirty="0" err="1">
                <a:solidFill>
                  <a:srgbClr val="000000"/>
                </a:solidFill>
                <a:uFill>
                  <a:solidFill>
                    <a:srgbClr val="FFFFFF"/>
                  </a:solidFill>
                </a:uFill>
                <a:latin typeface="Arial"/>
              </a:rPr>
              <a:t>єдиного</a:t>
            </a:r>
            <a:r>
              <a:rPr lang="ru-RU" sz="1800" b="0" strike="noStrike" spc="-1" dirty="0">
                <a:solidFill>
                  <a:srgbClr val="000000"/>
                </a:solidFill>
                <a:uFill>
                  <a:solidFill>
                    <a:srgbClr val="FFFFFF"/>
                  </a:solidFill>
                </a:uFill>
                <a:latin typeface="Arial"/>
              </a:rPr>
              <a:t> </a:t>
            </a:r>
            <a:r>
              <a:rPr lang="ru-RU" sz="1800" b="0" strike="noStrike" spc="-1" dirty="0" err="1">
                <a:solidFill>
                  <a:srgbClr val="000000"/>
                </a:solidFill>
                <a:uFill>
                  <a:solidFill>
                    <a:srgbClr val="FFFFFF"/>
                  </a:solidFill>
                </a:uFill>
                <a:latin typeface="Arial"/>
              </a:rPr>
              <a:t>вступного</a:t>
            </a:r>
            <a:r>
              <a:rPr lang="ru-RU" sz="1800" b="0" strike="noStrike" spc="-1" dirty="0">
                <a:solidFill>
                  <a:srgbClr val="000000"/>
                </a:solidFill>
                <a:uFill>
                  <a:solidFill>
                    <a:srgbClr val="FFFFFF"/>
                  </a:solidFill>
                </a:uFill>
                <a:latin typeface="Arial"/>
              </a:rPr>
              <a:t> </a:t>
            </a:r>
            <a:r>
              <a:rPr lang="ru-RU" sz="1800" b="0" strike="noStrike" spc="-1" dirty="0" err="1">
                <a:solidFill>
                  <a:srgbClr val="000000"/>
                </a:solidFill>
                <a:uFill>
                  <a:solidFill>
                    <a:srgbClr val="FFFFFF"/>
                  </a:solidFill>
                </a:uFill>
                <a:latin typeface="Arial"/>
              </a:rPr>
              <a:t>іспиту</a:t>
            </a:r>
            <a:r>
              <a:rPr lang="ru-RU" sz="1800" b="0" strike="noStrike" spc="-1" dirty="0">
                <a:solidFill>
                  <a:srgbClr val="000000"/>
                </a:solidFill>
                <a:uFill>
                  <a:solidFill>
                    <a:srgbClr val="FFFFFF"/>
                  </a:solidFill>
                </a:uFill>
                <a:latin typeface="Arial"/>
              </a:rPr>
              <a:t> та </a:t>
            </a:r>
            <a:r>
              <a:rPr lang="ru-RU" sz="1800" b="0" strike="noStrike" spc="-1" dirty="0" err="1">
                <a:solidFill>
                  <a:srgbClr val="000000"/>
                </a:solidFill>
                <a:uFill>
                  <a:solidFill>
                    <a:srgbClr val="FFFFFF"/>
                  </a:solidFill>
                </a:uFill>
                <a:latin typeface="Arial"/>
              </a:rPr>
              <a:t>єдиного</a:t>
            </a:r>
            <a:r>
              <a:rPr lang="ru-RU" sz="1800" b="0" strike="noStrike" spc="-1" dirty="0">
                <a:solidFill>
                  <a:srgbClr val="000000"/>
                </a:solidFill>
                <a:uFill>
                  <a:solidFill>
                    <a:srgbClr val="FFFFFF"/>
                  </a:solidFill>
                </a:uFill>
                <a:latin typeface="Arial"/>
              </a:rPr>
              <a:t> </a:t>
            </a:r>
            <a:r>
              <a:rPr lang="ru-RU" sz="1800" b="0" strike="noStrike" spc="-1" dirty="0" err="1">
                <a:solidFill>
                  <a:srgbClr val="000000"/>
                </a:solidFill>
                <a:uFill>
                  <a:solidFill>
                    <a:srgbClr val="FFFFFF"/>
                  </a:solidFill>
                </a:uFill>
                <a:latin typeface="Arial"/>
              </a:rPr>
              <a:t>фахового</a:t>
            </a:r>
            <a:r>
              <a:rPr lang="ru-RU" sz="1800" b="0" strike="noStrike" spc="-1" dirty="0">
                <a:solidFill>
                  <a:srgbClr val="000000"/>
                </a:solidFill>
                <a:uFill>
                  <a:solidFill>
                    <a:srgbClr val="FFFFFF"/>
                  </a:solidFill>
                </a:uFill>
                <a:latin typeface="Arial"/>
              </a:rPr>
              <a:t> </a:t>
            </a:r>
            <a:r>
              <a:rPr lang="ru-RU" sz="1800" b="0" strike="noStrike" spc="-1" dirty="0" err="1">
                <a:solidFill>
                  <a:srgbClr val="000000"/>
                </a:solidFill>
                <a:uFill>
                  <a:solidFill>
                    <a:srgbClr val="FFFFFF"/>
                  </a:solidFill>
                </a:uFill>
                <a:latin typeface="Arial"/>
              </a:rPr>
              <a:t>вступного</a:t>
            </a:r>
            <a:r>
              <a:rPr lang="ru-RU" sz="1800" b="0" strike="noStrike" spc="-1" dirty="0">
                <a:solidFill>
                  <a:srgbClr val="000000"/>
                </a:solidFill>
                <a:uFill>
                  <a:solidFill>
                    <a:srgbClr val="FFFFFF"/>
                  </a:solidFill>
                </a:uFill>
                <a:latin typeface="Arial"/>
              </a:rPr>
              <a:t> </a:t>
            </a:r>
            <a:r>
              <a:rPr lang="ru-RU" sz="1800" b="0" strike="noStrike" spc="-1" dirty="0" err="1">
                <a:solidFill>
                  <a:srgbClr val="000000"/>
                </a:solidFill>
                <a:uFill>
                  <a:solidFill>
                    <a:srgbClr val="FFFFFF"/>
                  </a:solidFill>
                </a:uFill>
                <a:latin typeface="Arial"/>
              </a:rPr>
              <a:t>випробування</a:t>
            </a:r>
            <a:r>
              <a:rPr lang="ru-RU" sz="1800" b="0" strike="noStrike" spc="-1" dirty="0">
                <a:solidFill>
                  <a:srgbClr val="000000"/>
                </a:solidFill>
                <a:uFill>
                  <a:solidFill>
                    <a:srgbClr val="FFFFFF"/>
                  </a:solidFill>
                </a:uFill>
                <a:latin typeface="Arial"/>
              </a:rPr>
              <a:t> в </a:t>
            </a:r>
            <a:r>
              <a:rPr lang="ru-RU" sz="1800" b="0" strike="noStrike" spc="-1" dirty="0" err="1">
                <a:solidFill>
                  <a:srgbClr val="000000"/>
                </a:solidFill>
                <a:uFill>
                  <a:solidFill>
                    <a:srgbClr val="FFFFFF"/>
                  </a:solidFill>
                </a:uFill>
                <a:latin typeface="Arial"/>
              </a:rPr>
              <a:t>умовах</a:t>
            </a:r>
            <a:r>
              <a:rPr lang="ru-RU" sz="1800" b="0" strike="noStrike" spc="-1" dirty="0">
                <a:solidFill>
                  <a:srgbClr val="000000"/>
                </a:solidFill>
                <a:uFill>
                  <a:solidFill>
                    <a:srgbClr val="FFFFFF"/>
                  </a:solidFill>
                </a:uFill>
                <a:latin typeface="Arial"/>
              </a:rPr>
              <a:t> </a:t>
            </a:r>
            <a:r>
              <a:rPr lang="ru-RU" sz="1800" b="0" strike="noStrike" spc="-1" dirty="0" err="1">
                <a:solidFill>
                  <a:srgbClr val="000000"/>
                </a:solidFill>
                <a:uFill>
                  <a:solidFill>
                    <a:srgbClr val="FFFFFF"/>
                  </a:solidFill>
                </a:uFill>
                <a:latin typeface="Arial"/>
              </a:rPr>
              <a:t>пандемії</a:t>
            </a:r>
            <a:r>
              <a:rPr lang="ru-RU" sz="1800" b="0" strike="noStrike" spc="-1" dirty="0">
                <a:solidFill>
                  <a:srgbClr val="000000"/>
                </a:solidFill>
                <a:uFill>
                  <a:solidFill>
                    <a:srgbClr val="FFFFFF"/>
                  </a:solidFill>
                </a:uFill>
                <a:latin typeface="Arial"/>
              </a:rPr>
              <a:t>.</a:t>
            </a:r>
          </a:p>
          <a:p>
            <a:pPr algn="just"/>
            <a:endParaRPr lang="ru-RU" sz="1800" b="0" strike="noStrike" spc="-1" dirty="0">
              <a:solidFill>
                <a:srgbClr val="000000"/>
              </a:solidFill>
              <a:uFill>
                <a:solidFill>
                  <a:srgbClr val="FFFFFF"/>
                </a:solidFill>
              </a:uFill>
              <a:latin typeface="Arial"/>
            </a:endParaRPr>
          </a:p>
          <a:p>
            <a:pPr algn="just"/>
            <a:r>
              <a:rPr lang="uk-UA" spc="-1" dirty="0">
                <a:solidFill>
                  <a:srgbClr val="FF0000"/>
                </a:solidFill>
                <a:uFill>
                  <a:solidFill>
                    <a:srgbClr val="FFFFFF"/>
                  </a:solidFill>
                </a:uFill>
              </a:rPr>
              <a:t>Ознайомтеся</a:t>
            </a:r>
            <a:r>
              <a:rPr lang="uk-UA" spc="-1" dirty="0">
                <a:solidFill>
                  <a:srgbClr val="000000"/>
                </a:solidFill>
                <a:uFill>
                  <a:solidFill>
                    <a:srgbClr val="FFFFFF"/>
                  </a:solidFill>
                </a:uFill>
              </a:rPr>
              <a:t> із </a:t>
            </a:r>
            <a:r>
              <a:rPr lang="uk-UA" spc="-1" dirty="0" smtClean="0">
                <a:solidFill>
                  <a:srgbClr val="000000"/>
                </a:solidFill>
                <a:uFill>
                  <a:solidFill>
                    <a:srgbClr val="FFFFFF"/>
                  </a:solidFill>
                </a:uFill>
              </a:rPr>
              <a:t>Постановою</a:t>
            </a:r>
            <a:r>
              <a:rPr lang="ru-RU" sz="1800" b="0" strike="noStrike" spc="-1" dirty="0" smtClean="0">
                <a:solidFill>
                  <a:srgbClr val="000000"/>
                </a:solidFill>
                <a:uFill>
                  <a:solidFill>
                    <a:srgbClr val="FFFFFF"/>
                  </a:solidFill>
                </a:uFill>
                <a:latin typeface="Arial"/>
              </a:rPr>
              <a:t>.</a:t>
            </a:r>
            <a:endParaRPr lang="ru-RU" sz="1800" b="0" strike="noStrike" spc="-1" dirty="0">
              <a:solidFill>
                <a:srgbClr val="000000"/>
              </a:solidFill>
              <a:uFill>
                <a:solidFill>
                  <a:srgbClr val="FFFFFF"/>
                </a:solidFill>
              </a:uFill>
              <a:latin typeface="Arial"/>
            </a:endParaRPr>
          </a:p>
          <a:p>
            <a:pPr algn="just"/>
            <a:endParaRPr lang="ru-RU" sz="1800" b="0" strike="noStrike" spc="-1" dirty="0">
              <a:solidFill>
                <a:srgbClr val="000000"/>
              </a:solidFill>
              <a:uFill>
                <a:solidFill>
                  <a:srgbClr val="FFFFFF"/>
                </a:solidFill>
              </a:uFill>
              <a:latin typeface="Arial"/>
            </a:endParaRPr>
          </a:p>
          <a:p>
            <a:pPr algn="just"/>
            <a:r>
              <a:rPr lang="ru-RU" sz="1800" b="0" strike="noStrike" spc="-1" dirty="0">
                <a:solidFill>
                  <a:srgbClr val="000000"/>
                </a:solidFill>
                <a:uFill>
                  <a:solidFill>
                    <a:srgbClr val="FFFFFF"/>
                  </a:solidFill>
                </a:uFill>
                <a:latin typeface="Arial"/>
                <a:hlinkClick r:id="rId3"/>
              </a:rPr>
              <a:t>https://testportal.gov.ua/wp-content/uploads/2020/05/Postanova-MOZ_24.pdf</a:t>
            </a:r>
            <a:r>
              <a:rPr lang="ru-RU" sz="1800" b="0" strike="noStrike" spc="-1" dirty="0">
                <a:solidFill>
                  <a:srgbClr val="000000"/>
                </a:solidFill>
                <a:uFill>
                  <a:solidFill>
                    <a:srgbClr val="FFFFFF"/>
                  </a:solidFill>
                </a:uFill>
                <a:latin typeface="Arial"/>
              </a:rPr>
              <a:t>  </a:t>
            </a:r>
          </a:p>
        </p:txBody>
      </p:sp>
      <p:pic>
        <p:nvPicPr>
          <p:cNvPr id="202" name="Рисунок 201"/>
          <p:cNvPicPr/>
          <p:nvPr/>
        </p:nvPicPr>
        <p:blipFill>
          <a:blip r:embed="rId4"/>
          <a:srcRect l="32062" t="21610" r="14780" b="34292"/>
          <a:stretch/>
        </p:blipFill>
        <p:spPr>
          <a:xfrm>
            <a:off x="1264680" y="1584000"/>
            <a:ext cx="6480360" cy="30240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Рисунок 4"/>
          <p:cNvPicPr/>
          <p:nvPr/>
        </p:nvPicPr>
        <p:blipFill>
          <a:blip r:embed="rId2"/>
          <a:srcRect l="29240" t="11552" r="-29240" b="-11552"/>
          <a:stretch/>
        </p:blipFill>
        <p:spPr>
          <a:xfrm>
            <a:off x="0" y="0"/>
            <a:ext cx="1600200" cy="6857640"/>
          </a:xfrm>
          <a:prstGeom prst="rect">
            <a:avLst/>
          </a:prstGeom>
          <a:ln>
            <a:noFill/>
          </a:ln>
        </p:spPr>
      </p:pic>
      <p:pic>
        <p:nvPicPr>
          <p:cNvPr id="204" name="Рисунок 1"/>
          <p:cNvPicPr/>
          <p:nvPr/>
        </p:nvPicPr>
        <p:blipFill>
          <a:blip r:embed="rId2"/>
          <a:srcRect l="29240" t="11552" r="-29240" b="-11552"/>
          <a:stretch/>
        </p:blipFill>
        <p:spPr>
          <a:xfrm>
            <a:off x="60480" y="810000"/>
            <a:ext cx="1600200" cy="6857640"/>
          </a:xfrm>
          <a:prstGeom prst="rect">
            <a:avLst/>
          </a:prstGeom>
          <a:ln>
            <a:noFill/>
          </a:ln>
        </p:spPr>
      </p:pic>
      <p:sp>
        <p:nvSpPr>
          <p:cNvPr id="205" name="TextShape 1"/>
          <p:cNvSpPr txBox="1"/>
          <p:nvPr/>
        </p:nvSpPr>
        <p:spPr>
          <a:xfrm>
            <a:off x="6610320" y="116550"/>
            <a:ext cx="5256000" cy="3673800"/>
          </a:xfrm>
          <a:prstGeom prst="rect">
            <a:avLst/>
          </a:prstGeom>
          <a:noFill/>
          <a:ln>
            <a:noFill/>
          </a:ln>
        </p:spPr>
        <p:txBody>
          <a:bodyPr lIns="90000" tIns="45000" rIns="90000" bIns="45000"/>
          <a:lstStyle/>
          <a:p>
            <a:pPr algn="just"/>
            <a:r>
              <a:rPr lang="ru-RU" sz="1800" b="0" strike="noStrike" spc="-1" dirty="0">
                <a:solidFill>
                  <a:srgbClr val="000000"/>
                </a:solidFill>
                <a:uFill>
                  <a:solidFill>
                    <a:srgbClr val="FFFFFF"/>
                  </a:solidFill>
                </a:uFill>
                <a:latin typeface="Arial"/>
              </a:rPr>
              <a:t>У </a:t>
            </a:r>
            <a:r>
              <a:rPr lang="ru-RU" sz="1800" b="0" strike="noStrike" spc="-1" dirty="0" err="1">
                <a:solidFill>
                  <a:srgbClr val="000000"/>
                </a:solidFill>
                <a:uFill>
                  <a:solidFill>
                    <a:srgbClr val="FFFFFF"/>
                  </a:solidFill>
                </a:uFill>
                <a:latin typeface="Arial"/>
              </a:rPr>
              <a:t>разі</a:t>
            </a:r>
            <a:r>
              <a:rPr lang="ru-RU" sz="1800" b="0" strike="noStrike" spc="-1" dirty="0">
                <a:solidFill>
                  <a:srgbClr val="000000"/>
                </a:solidFill>
                <a:uFill>
                  <a:solidFill>
                    <a:srgbClr val="FFFFFF"/>
                  </a:solidFill>
                </a:uFill>
                <a:latin typeface="Arial"/>
              </a:rPr>
              <a:t>, </a:t>
            </a:r>
            <a:r>
              <a:rPr lang="ru-RU" sz="1800" b="0" strike="noStrike" spc="-1" dirty="0" err="1">
                <a:solidFill>
                  <a:srgbClr val="000000"/>
                </a:solidFill>
                <a:uFill>
                  <a:solidFill>
                    <a:srgbClr val="FFFFFF"/>
                  </a:solidFill>
                </a:uFill>
                <a:latin typeface="Arial"/>
              </a:rPr>
              <a:t>якщо</a:t>
            </a:r>
            <a:r>
              <a:rPr lang="ru-RU" sz="1800" b="0" strike="noStrike" spc="-1" dirty="0">
                <a:solidFill>
                  <a:srgbClr val="000000"/>
                </a:solidFill>
                <a:uFill>
                  <a:solidFill>
                    <a:srgbClr val="FFFFFF"/>
                  </a:solidFill>
                </a:uFill>
                <a:latin typeface="Arial"/>
              </a:rPr>
              <a:t> у Вас </a:t>
            </a:r>
            <a:r>
              <a:rPr lang="ru-RU" sz="1800" b="0" strike="noStrike" spc="-1" dirty="0" err="1">
                <a:solidFill>
                  <a:srgbClr val="000000"/>
                </a:solidFill>
                <a:uFill>
                  <a:solidFill>
                    <a:srgbClr val="FFFFFF"/>
                  </a:solidFill>
                </a:uFill>
                <a:latin typeface="Arial"/>
              </a:rPr>
              <a:t>залишились</a:t>
            </a:r>
            <a:r>
              <a:rPr lang="ru-RU" sz="1800" b="0" strike="noStrike" spc="-1" dirty="0">
                <a:solidFill>
                  <a:srgbClr val="000000"/>
                </a:solidFill>
                <a:uFill>
                  <a:solidFill>
                    <a:srgbClr val="FFFFFF"/>
                  </a:solidFill>
                </a:uFill>
                <a:latin typeface="Arial"/>
              </a:rPr>
              <a:t> </a:t>
            </a:r>
            <a:r>
              <a:rPr lang="ru-RU" sz="1800" b="0" strike="noStrike" spc="-1" dirty="0" err="1">
                <a:solidFill>
                  <a:srgbClr val="000000"/>
                </a:solidFill>
                <a:uFill>
                  <a:solidFill>
                    <a:srgbClr val="FFFFFF"/>
                  </a:solidFill>
                </a:uFill>
                <a:latin typeface="Arial"/>
              </a:rPr>
              <a:t>запитання</a:t>
            </a:r>
            <a:r>
              <a:rPr lang="ru-RU" sz="1800" b="0" strike="noStrike" spc="-1" dirty="0">
                <a:solidFill>
                  <a:srgbClr val="000000"/>
                </a:solidFill>
                <a:uFill>
                  <a:solidFill>
                    <a:srgbClr val="FFFFFF"/>
                  </a:solidFill>
                </a:uFill>
                <a:latin typeface="Arial"/>
              </a:rPr>
              <a:t> </a:t>
            </a:r>
            <a:r>
              <a:rPr lang="ru-RU" sz="1800" b="0" strike="noStrike" spc="-1" dirty="0" err="1">
                <a:solidFill>
                  <a:srgbClr val="000000"/>
                </a:solidFill>
                <a:uFill>
                  <a:solidFill>
                    <a:srgbClr val="FFFFFF"/>
                  </a:solidFill>
                </a:uFill>
                <a:latin typeface="Arial"/>
              </a:rPr>
              <a:t>щодо</a:t>
            </a:r>
            <a:r>
              <a:rPr lang="ru-RU" sz="1800" b="0" strike="noStrike" spc="-1" dirty="0">
                <a:solidFill>
                  <a:srgbClr val="000000"/>
                </a:solidFill>
                <a:uFill>
                  <a:solidFill>
                    <a:srgbClr val="FFFFFF"/>
                  </a:solidFill>
                </a:uFill>
                <a:latin typeface="Arial"/>
              </a:rPr>
              <a:t> </a:t>
            </a:r>
            <a:r>
              <a:rPr lang="ru-RU" sz="1800" b="0" strike="noStrike" spc="-1" dirty="0" err="1">
                <a:solidFill>
                  <a:srgbClr val="000000"/>
                </a:solidFill>
                <a:uFill>
                  <a:solidFill>
                    <a:srgbClr val="FFFFFF"/>
                  </a:solidFill>
                </a:uFill>
                <a:latin typeface="Arial"/>
              </a:rPr>
              <a:t>організації</a:t>
            </a:r>
            <a:r>
              <a:rPr lang="ru-RU" sz="1800" b="0" strike="noStrike" spc="-1" dirty="0">
                <a:solidFill>
                  <a:srgbClr val="000000"/>
                </a:solidFill>
                <a:uFill>
                  <a:solidFill>
                    <a:srgbClr val="FFFFFF"/>
                  </a:solidFill>
                </a:uFill>
                <a:latin typeface="Arial"/>
              </a:rPr>
              <a:t> та </a:t>
            </a:r>
            <a:r>
              <a:rPr lang="ru-RU" sz="1800" b="0" strike="noStrike" spc="-1" dirty="0" err="1">
                <a:solidFill>
                  <a:srgbClr val="000000"/>
                </a:solidFill>
                <a:uFill>
                  <a:solidFill>
                    <a:srgbClr val="FFFFFF"/>
                  </a:solidFill>
                </a:uFill>
                <a:latin typeface="Arial"/>
              </a:rPr>
              <a:t>проведення</a:t>
            </a:r>
            <a:r>
              <a:rPr lang="ru-RU" sz="1800" b="0" strike="noStrike" spc="-1" dirty="0">
                <a:solidFill>
                  <a:srgbClr val="000000"/>
                </a:solidFill>
                <a:uFill>
                  <a:solidFill>
                    <a:srgbClr val="FFFFFF"/>
                  </a:solidFill>
                </a:uFill>
                <a:latin typeface="Arial"/>
              </a:rPr>
              <a:t> ЗНО, Ви можете </a:t>
            </a:r>
            <a:r>
              <a:rPr lang="ru-RU" sz="1800" b="0" strike="noStrike" spc="-1" dirty="0" err="1">
                <a:solidFill>
                  <a:srgbClr val="000000"/>
                </a:solidFill>
                <a:uFill>
                  <a:solidFill>
                    <a:srgbClr val="FFFFFF"/>
                  </a:solidFill>
                </a:uFill>
                <a:latin typeface="Arial"/>
              </a:rPr>
              <a:t>їх</a:t>
            </a:r>
            <a:r>
              <a:rPr lang="ru-RU" sz="1800" b="0" strike="noStrike" spc="-1" dirty="0">
                <a:solidFill>
                  <a:srgbClr val="000000"/>
                </a:solidFill>
                <a:uFill>
                  <a:solidFill>
                    <a:srgbClr val="FFFFFF"/>
                  </a:solidFill>
                </a:uFill>
                <a:latin typeface="Arial"/>
              </a:rPr>
              <a:t> </a:t>
            </a:r>
            <a:r>
              <a:rPr lang="ru-RU" sz="1800" b="0" strike="noStrike" spc="-1" dirty="0" err="1">
                <a:solidFill>
                  <a:srgbClr val="000000"/>
                </a:solidFill>
                <a:uFill>
                  <a:solidFill>
                    <a:srgbClr val="FFFFFF"/>
                  </a:solidFill>
                </a:uFill>
                <a:latin typeface="Arial"/>
              </a:rPr>
              <a:t>залишити</a:t>
            </a:r>
            <a:r>
              <a:rPr lang="ru-RU" sz="1800" b="0" strike="noStrike" spc="-1" dirty="0">
                <a:solidFill>
                  <a:srgbClr val="000000"/>
                </a:solidFill>
                <a:uFill>
                  <a:solidFill>
                    <a:srgbClr val="FFFFFF"/>
                  </a:solidFill>
                </a:uFill>
                <a:latin typeface="Arial"/>
              </a:rPr>
              <a:t> у </a:t>
            </a:r>
            <a:r>
              <a:rPr lang="ru-RU" sz="1800" b="0" strike="noStrike" spc="-1" dirty="0" err="1">
                <a:solidFill>
                  <a:srgbClr val="000000"/>
                </a:solidFill>
                <a:uFill>
                  <a:solidFill>
                    <a:srgbClr val="FFFFFF"/>
                  </a:solidFill>
                </a:uFill>
                <a:latin typeface="Arial"/>
              </a:rPr>
              <a:t>Google</a:t>
            </a:r>
            <a:r>
              <a:rPr lang="ru-RU" sz="1800" b="0" strike="noStrike" spc="-1" dirty="0">
                <a:solidFill>
                  <a:srgbClr val="000000"/>
                </a:solidFill>
                <a:uFill>
                  <a:solidFill>
                    <a:srgbClr val="FFFFFF"/>
                  </a:solidFill>
                </a:uFill>
                <a:latin typeface="Arial"/>
              </a:rPr>
              <a:t> </a:t>
            </a:r>
            <a:r>
              <a:rPr lang="ru-RU" sz="1800" b="0" strike="noStrike" spc="-1" dirty="0" err="1">
                <a:solidFill>
                  <a:srgbClr val="000000"/>
                </a:solidFill>
                <a:uFill>
                  <a:solidFill>
                    <a:srgbClr val="FFFFFF"/>
                  </a:solidFill>
                </a:uFill>
                <a:latin typeface="Arial"/>
              </a:rPr>
              <a:t>Формі</a:t>
            </a:r>
            <a:r>
              <a:rPr lang="ru-RU" sz="1800" b="0" strike="noStrike" spc="-1" dirty="0">
                <a:solidFill>
                  <a:srgbClr val="000000"/>
                </a:solidFill>
                <a:uFill>
                  <a:solidFill>
                    <a:srgbClr val="FFFFFF"/>
                  </a:solidFill>
                </a:uFill>
                <a:latin typeface="Arial"/>
              </a:rPr>
              <a:t> «</a:t>
            </a:r>
            <a:r>
              <a:rPr lang="ru-RU" sz="1800" b="0" strike="noStrike" spc="-1" dirty="0" err="1">
                <a:solidFill>
                  <a:srgbClr val="000000"/>
                </a:solidFill>
                <a:uFill>
                  <a:solidFill>
                    <a:srgbClr val="FFFFFF"/>
                  </a:solidFill>
                </a:uFill>
                <a:latin typeface="Arial"/>
              </a:rPr>
              <a:t>Актуальні</a:t>
            </a:r>
            <a:r>
              <a:rPr lang="ru-RU" sz="1800" b="0" strike="noStrike" spc="-1" dirty="0">
                <a:solidFill>
                  <a:srgbClr val="000000"/>
                </a:solidFill>
                <a:uFill>
                  <a:solidFill>
                    <a:srgbClr val="FFFFFF"/>
                  </a:solidFill>
                </a:uFill>
                <a:latin typeface="Arial"/>
              </a:rPr>
              <a:t> </a:t>
            </a:r>
            <a:r>
              <a:rPr lang="ru-RU" sz="1800" b="0" strike="noStrike" spc="-1" dirty="0" err="1">
                <a:solidFill>
                  <a:srgbClr val="000000"/>
                </a:solidFill>
                <a:uFill>
                  <a:solidFill>
                    <a:srgbClr val="FFFFFF"/>
                  </a:solidFill>
                </a:uFill>
                <a:latin typeface="Arial"/>
              </a:rPr>
              <a:t>запитання</a:t>
            </a:r>
            <a:r>
              <a:rPr lang="ru-RU" sz="1800" b="0" strike="noStrike" spc="-1" dirty="0">
                <a:solidFill>
                  <a:srgbClr val="000000"/>
                </a:solidFill>
                <a:uFill>
                  <a:solidFill>
                    <a:srgbClr val="FFFFFF"/>
                  </a:solidFill>
                </a:uFill>
                <a:latin typeface="Arial"/>
              </a:rPr>
              <a:t> </a:t>
            </a:r>
            <a:r>
              <a:rPr lang="ru-RU" sz="1800" b="0" strike="noStrike" spc="-1" dirty="0" err="1">
                <a:solidFill>
                  <a:srgbClr val="000000"/>
                </a:solidFill>
                <a:uFill>
                  <a:solidFill>
                    <a:srgbClr val="FFFFFF"/>
                  </a:solidFill>
                </a:uFill>
                <a:latin typeface="Arial"/>
              </a:rPr>
              <a:t>щодо</a:t>
            </a:r>
            <a:r>
              <a:rPr lang="ru-RU" sz="1800" b="0" strike="noStrike" spc="-1" dirty="0">
                <a:solidFill>
                  <a:srgbClr val="000000"/>
                </a:solidFill>
                <a:uFill>
                  <a:solidFill>
                    <a:srgbClr val="FFFFFF"/>
                  </a:solidFill>
                </a:uFill>
                <a:latin typeface="Arial"/>
              </a:rPr>
              <a:t> </a:t>
            </a:r>
            <a:r>
              <a:rPr lang="ru-RU" sz="1800" b="0" strike="noStrike" spc="-1" dirty="0" err="1">
                <a:solidFill>
                  <a:srgbClr val="000000"/>
                </a:solidFill>
                <a:uFill>
                  <a:solidFill>
                    <a:srgbClr val="FFFFFF"/>
                  </a:solidFill>
                </a:uFill>
                <a:latin typeface="Arial"/>
              </a:rPr>
              <a:t>організації</a:t>
            </a:r>
            <a:r>
              <a:rPr lang="ru-RU" sz="1800" b="0" strike="noStrike" spc="-1" dirty="0">
                <a:solidFill>
                  <a:srgbClr val="000000"/>
                </a:solidFill>
                <a:uFill>
                  <a:solidFill>
                    <a:srgbClr val="FFFFFF"/>
                  </a:solidFill>
                </a:uFill>
                <a:latin typeface="Arial"/>
              </a:rPr>
              <a:t> та </a:t>
            </a:r>
            <a:r>
              <a:rPr lang="ru-RU" sz="1800" b="0" strike="noStrike" spc="-1" dirty="0" err="1">
                <a:solidFill>
                  <a:srgbClr val="000000"/>
                </a:solidFill>
                <a:uFill>
                  <a:solidFill>
                    <a:srgbClr val="FFFFFF"/>
                  </a:solidFill>
                </a:uFill>
                <a:latin typeface="Arial"/>
              </a:rPr>
              <a:t>проведення</a:t>
            </a:r>
            <a:r>
              <a:rPr lang="ru-RU" sz="1800" b="0" strike="noStrike" spc="-1" dirty="0">
                <a:solidFill>
                  <a:srgbClr val="000000"/>
                </a:solidFill>
                <a:uFill>
                  <a:solidFill>
                    <a:srgbClr val="FFFFFF"/>
                  </a:solidFill>
                </a:uFill>
                <a:latin typeface="Arial"/>
              </a:rPr>
              <a:t>  ЗНО-2020»</a:t>
            </a:r>
          </a:p>
          <a:p>
            <a:pPr algn="just"/>
            <a:r>
              <a:rPr lang="ru-RU" sz="1800" b="0" strike="noStrike" spc="-1" dirty="0">
                <a:solidFill>
                  <a:srgbClr val="000000"/>
                </a:solidFill>
                <a:uFill>
                  <a:solidFill>
                    <a:srgbClr val="FFFFFF"/>
                  </a:solidFill>
                </a:uFill>
                <a:latin typeface="Arial"/>
              </a:rPr>
              <a:t> </a:t>
            </a:r>
          </a:p>
          <a:p>
            <a:pPr algn="just"/>
            <a:r>
              <a:rPr lang="ru-RU" sz="1800" b="0" strike="noStrike" spc="-1" dirty="0">
                <a:solidFill>
                  <a:srgbClr val="000000"/>
                </a:solidFill>
                <a:uFill>
                  <a:solidFill>
                    <a:srgbClr val="FFFFFF"/>
                  </a:solidFill>
                </a:uFill>
                <a:latin typeface="Arial"/>
                <a:hlinkClick r:id="rId3"/>
              </a:rPr>
              <a:t>https://docs.google.com/forms/d/e/1FAIpQLScI0dgKSGIhxrEjuTa1UpnlvLh-piNNpfHeH_LYJtHt2imAbg/viewform</a:t>
            </a:r>
            <a:r>
              <a:rPr lang="ru-RU" sz="1800" b="0" strike="noStrike" spc="-1" dirty="0">
                <a:solidFill>
                  <a:srgbClr val="000000"/>
                </a:solidFill>
                <a:uFill>
                  <a:solidFill>
                    <a:srgbClr val="FFFFFF"/>
                  </a:solidFill>
                </a:uFill>
                <a:latin typeface="Arial"/>
              </a:rPr>
              <a:t> </a:t>
            </a:r>
          </a:p>
          <a:p>
            <a:pPr algn="just"/>
            <a:endParaRPr lang="ru-RU" sz="1800" b="0" strike="noStrike" spc="-1" dirty="0">
              <a:solidFill>
                <a:srgbClr val="000000"/>
              </a:solidFill>
              <a:uFill>
                <a:solidFill>
                  <a:srgbClr val="FFFFFF"/>
                </a:solidFill>
              </a:uFill>
              <a:latin typeface="Arial"/>
            </a:endParaRPr>
          </a:p>
          <a:p>
            <a:pPr algn="just"/>
            <a:r>
              <a:rPr lang="ru-RU" sz="1800" b="0" strike="noStrike" spc="-1" dirty="0">
                <a:solidFill>
                  <a:srgbClr val="000000"/>
                </a:solidFill>
                <a:uFill>
                  <a:solidFill>
                    <a:srgbClr val="FFFFFF"/>
                  </a:solidFill>
                </a:uFill>
                <a:latin typeface="Arial"/>
              </a:rPr>
              <a:t>     </a:t>
            </a:r>
          </a:p>
          <a:p>
            <a:pPr algn="just"/>
            <a:endParaRPr lang="ru-RU" sz="1800" b="0" strike="noStrike" spc="-1" dirty="0">
              <a:solidFill>
                <a:srgbClr val="000000"/>
              </a:solidFill>
              <a:uFill>
                <a:solidFill>
                  <a:srgbClr val="FFFFFF"/>
                </a:solidFill>
              </a:uFill>
              <a:latin typeface="Arial"/>
            </a:endParaRPr>
          </a:p>
          <a:p>
            <a:pPr algn="ctr"/>
            <a:r>
              <a:rPr lang="ru-RU" sz="1800" b="0" strike="noStrike" spc="-1" dirty="0">
                <a:solidFill>
                  <a:srgbClr val="000000"/>
                </a:solidFill>
                <a:uFill>
                  <a:solidFill>
                    <a:srgbClr val="FFFFFF"/>
                  </a:solidFill>
                </a:uFill>
                <a:latin typeface="Arial"/>
              </a:rPr>
              <a:t> </a:t>
            </a:r>
          </a:p>
          <a:p>
            <a:pPr algn="just"/>
            <a:endParaRPr lang="ru-RU" sz="1800" b="0" strike="noStrike" spc="-1" dirty="0">
              <a:solidFill>
                <a:srgbClr val="000000"/>
              </a:solidFill>
              <a:uFill>
                <a:solidFill>
                  <a:srgbClr val="FFFFFF"/>
                </a:solidFill>
              </a:uFill>
              <a:latin typeface="Arial"/>
            </a:endParaRPr>
          </a:p>
          <a:p>
            <a:pPr algn="just"/>
            <a:endParaRPr lang="ru-RU" sz="1800" b="0" strike="noStrike" spc="-1" dirty="0">
              <a:solidFill>
                <a:srgbClr val="000000"/>
              </a:solidFill>
              <a:uFill>
                <a:solidFill>
                  <a:srgbClr val="FFFFFF"/>
                </a:solidFill>
              </a:uFill>
              <a:latin typeface="Arial"/>
            </a:endParaRPr>
          </a:p>
        </p:txBody>
      </p:sp>
      <p:sp>
        <p:nvSpPr>
          <p:cNvPr id="206" name="TextShape 2"/>
          <p:cNvSpPr txBox="1"/>
          <p:nvPr/>
        </p:nvSpPr>
        <p:spPr>
          <a:xfrm>
            <a:off x="6610320" y="2640810"/>
            <a:ext cx="5197680" cy="3993840"/>
          </a:xfrm>
          <a:prstGeom prst="rect">
            <a:avLst/>
          </a:prstGeom>
          <a:noFill/>
          <a:ln>
            <a:noFill/>
          </a:ln>
        </p:spPr>
        <p:txBody>
          <a:bodyPr lIns="90000" tIns="45000" rIns="90000" bIns="45000"/>
          <a:lstStyle/>
          <a:p>
            <a:pPr algn="just"/>
            <a:r>
              <a:rPr lang="uk-UA" sz="1800" b="0" strike="noStrike" spc="-1" dirty="0" smtClean="0">
                <a:solidFill>
                  <a:srgbClr val="000000"/>
                </a:solidFill>
                <a:uFill>
                  <a:solidFill>
                    <a:srgbClr val="FFFFFF"/>
                  </a:solidFill>
                </a:uFill>
                <a:latin typeface="Arial"/>
              </a:rPr>
              <a:t>Просимо ставити питання, окрім:</a:t>
            </a:r>
          </a:p>
          <a:p>
            <a:pPr algn="just"/>
            <a:endParaRPr lang="uk-UA" sz="1800" b="0" strike="noStrike" spc="-1" dirty="0" smtClean="0">
              <a:solidFill>
                <a:srgbClr val="000000"/>
              </a:solidFill>
              <a:uFill>
                <a:solidFill>
                  <a:srgbClr val="FFFFFF"/>
                </a:solidFill>
              </a:uFill>
              <a:latin typeface="Arial"/>
            </a:endParaRPr>
          </a:p>
          <a:p>
            <a:pPr algn="just"/>
            <a:r>
              <a:rPr lang="uk-UA" sz="1800" b="0" strike="noStrike" spc="-1" dirty="0" smtClean="0">
                <a:solidFill>
                  <a:srgbClr val="000000"/>
                </a:solidFill>
                <a:uFill>
                  <a:solidFill>
                    <a:srgbClr val="FFFFFF"/>
                  </a:solidFill>
                </a:uFill>
                <a:latin typeface="Arial"/>
              </a:rPr>
              <a:t>1) питання щодо придбання пірометрів (безконтактних термометрів), дезінфекторів, антисептиків, рідкого мила, паперових рушників та масок вирішується централізовано у МОН;</a:t>
            </a:r>
          </a:p>
          <a:p>
            <a:pPr algn="just"/>
            <a:r>
              <a:rPr lang="uk-UA" sz="1800" b="0" strike="noStrike" spc="-1" dirty="0" smtClean="0">
                <a:solidFill>
                  <a:srgbClr val="000000"/>
                </a:solidFill>
                <a:uFill>
                  <a:solidFill>
                    <a:srgbClr val="FFFFFF"/>
                  </a:solidFill>
                </a:uFill>
                <a:latin typeface="Arial"/>
              </a:rPr>
              <a:t>2) питання інформаційних банерів трансформовано у друк інформації, підготовленої  УЦОЯО, </a:t>
            </a:r>
            <a:r>
              <a:rPr lang="uk-UA" sz="1800" b="0" strike="noStrike" spc="-1" smtClean="0">
                <a:solidFill>
                  <a:srgbClr val="000000"/>
                </a:solidFill>
                <a:uFill>
                  <a:solidFill>
                    <a:srgbClr val="FFFFFF"/>
                  </a:solidFill>
                </a:uFill>
                <a:latin typeface="Arial"/>
              </a:rPr>
              <a:t>на 4-х </a:t>
            </a:r>
            <a:r>
              <a:rPr lang="uk-UA" sz="1800" b="0" strike="noStrike" spc="-1" dirty="0" smtClean="0">
                <a:solidFill>
                  <a:srgbClr val="000000"/>
                </a:solidFill>
                <a:uFill>
                  <a:solidFill>
                    <a:srgbClr val="FFFFFF"/>
                  </a:solidFill>
                </a:uFill>
                <a:latin typeface="Arial"/>
              </a:rPr>
              <a:t>листках формату А4 чорно-білого кольору;</a:t>
            </a:r>
          </a:p>
          <a:p>
            <a:pPr algn="just"/>
            <a:r>
              <a:rPr lang="uk-UA" sz="1800" b="0" strike="noStrike" spc="-1" dirty="0" smtClean="0">
                <a:solidFill>
                  <a:srgbClr val="000000"/>
                </a:solidFill>
                <a:uFill>
                  <a:solidFill>
                    <a:srgbClr val="FFFFFF"/>
                  </a:solidFill>
                </a:uFill>
                <a:latin typeface="Arial"/>
              </a:rPr>
              <a:t>3) питання щодо роботи медпрацівників вирішується централізовано та регулюється окремою інструкцією, розробленою МОН / МОЗ.</a:t>
            </a:r>
            <a:endParaRPr lang="uk-UA" sz="1800" b="0" strike="noStrike" spc="-1" dirty="0">
              <a:solidFill>
                <a:srgbClr val="000000"/>
              </a:solidFill>
              <a:uFill>
                <a:solidFill>
                  <a:srgbClr val="FFFFFF"/>
                </a:solidFill>
              </a:uFill>
              <a:latin typeface="Arial"/>
            </a:endParaRPr>
          </a:p>
        </p:txBody>
      </p:sp>
      <p:pic>
        <p:nvPicPr>
          <p:cNvPr id="207" name="Рисунок 206"/>
          <p:cNvPicPr/>
          <p:nvPr/>
        </p:nvPicPr>
        <p:blipFill>
          <a:blip r:embed="rId4"/>
          <a:srcRect l="29700" t="11112" r="31321" b="15395"/>
          <a:stretch/>
        </p:blipFill>
        <p:spPr>
          <a:xfrm>
            <a:off x="1368720" y="720000"/>
            <a:ext cx="4751280" cy="5039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0" y="268690"/>
            <a:ext cx="12192000" cy="107722"/>
          </a:xfrm>
          <a:prstGeom prst="rect">
            <a:avLst/>
          </a:prstGeom>
          <a:solidFill>
            <a:srgbClr val="F24E5E"/>
          </a:solidFill>
        </p:spPr>
        <p:txBody>
          <a:bodyPr wrap="square">
            <a:spAutoFit/>
          </a:bodyPr>
          <a:lstStyle/>
          <a:p>
            <a:r>
              <a:rPr lang="uk-UA" sz="100" dirty="0">
                <a:solidFill>
                  <a:schemeClr val="bg1"/>
                </a:solidFill>
                <a:latin typeface="Arial" panose="020B0604020202020204" pitchFamily="34" charset="0"/>
                <a:ea typeface="Open Sans" panose="020B0606030504020204" pitchFamily="34" charset="0"/>
                <a:cs typeface="Arial" panose="020B0604020202020204" pitchFamily="34" charset="0"/>
              </a:rPr>
              <a:t> </a:t>
            </a:r>
            <a:endParaRPr lang="uk-UA" sz="100" dirty="0">
              <a:solidFill>
                <a:schemeClr val="bg1"/>
              </a:solidFill>
              <a:latin typeface="Arial" panose="020B0604020202020204" pitchFamily="34" charset="0"/>
              <a:ea typeface="Open Sans Light" panose="020B0306030504020204" pitchFamily="34" charset="0"/>
              <a:cs typeface="Arial" panose="020B0604020202020204" pitchFamily="34" charset="0"/>
            </a:endParaRPr>
          </a:p>
        </p:txBody>
      </p:sp>
      <p:sp>
        <p:nvSpPr>
          <p:cNvPr id="12" name="Прямоугольник 11"/>
          <p:cNvSpPr/>
          <p:nvPr/>
        </p:nvSpPr>
        <p:spPr>
          <a:xfrm>
            <a:off x="0" y="6291134"/>
            <a:ext cx="12192000" cy="464508"/>
          </a:xfrm>
          <a:prstGeom prst="rect">
            <a:avLst/>
          </a:prstGeom>
          <a:solidFill>
            <a:schemeClr val="bg1">
              <a:lumMod val="50000"/>
            </a:schemeClr>
          </a:solidFill>
        </p:spPr>
        <p:txBody>
          <a:bodyPr wrap="square">
            <a:spAutoFit/>
          </a:bodyPr>
          <a:lstStyle/>
          <a:p>
            <a:endParaRPr lang="uk-UA" sz="1500" dirty="0">
              <a:solidFill>
                <a:srgbClr val="F24E5E"/>
              </a:solidFill>
              <a:latin typeface="Arial" panose="020B0604020202020204" pitchFamily="34" charset="0"/>
              <a:ea typeface="Open Sans Light" panose="020B0306030504020204" pitchFamily="34" charset="0"/>
              <a:cs typeface="Arial" panose="020B0604020202020204" pitchFamily="34" charset="0"/>
            </a:endParaRPr>
          </a:p>
        </p:txBody>
      </p:sp>
      <p:sp>
        <p:nvSpPr>
          <p:cNvPr id="10" name="Прямоугольник 9"/>
          <p:cNvSpPr/>
          <p:nvPr/>
        </p:nvSpPr>
        <p:spPr>
          <a:xfrm>
            <a:off x="1782420" y="4295596"/>
            <a:ext cx="1976823" cy="1061829"/>
          </a:xfrm>
          <a:prstGeom prst="rect">
            <a:avLst/>
          </a:prstGeom>
        </p:spPr>
        <p:txBody>
          <a:bodyPr wrap="none">
            <a:spAutoFit/>
          </a:bodyPr>
          <a:lstStyle/>
          <a:p>
            <a:r>
              <a:rPr lang="uk-UA" sz="2100" dirty="0">
                <a:latin typeface="Arial" panose="020B0604020202020204" pitchFamily="34" charset="0"/>
                <a:cs typeface="Arial" panose="020B0604020202020204" pitchFamily="34" charset="0"/>
              </a:rPr>
              <a:t>057 705 07 37</a:t>
            </a:r>
          </a:p>
          <a:p>
            <a:r>
              <a:rPr lang="ru-RU" sz="2100" dirty="0">
                <a:latin typeface="Arial" panose="020B0604020202020204" pitchFamily="34" charset="0"/>
                <a:cs typeface="Arial" panose="020B0604020202020204" pitchFamily="34" charset="0"/>
              </a:rPr>
              <a:t>097 832 34 96 </a:t>
            </a:r>
          </a:p>
          <a:p>
            <a:endParaRPr lang="ru-RU" sz="2100" dirty="0">
              <a:latin typeface="Arial" panose="020B0604020202020204" pitchFamily="34" charset="0"/>
              <a:cs typeface="Arial" panose="020B0604020202020204" pitchFamily="34" charset="0"/>
            </a:endParaRPr>
          </a:p>
        </p:txBody>
      </p:sp>
      <p:pic>
        <p:nvPicPr>
          <p:cNvPr id="16"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1151" y="891815"/>
            <a:ext cx="2192994" cy="62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4113305" y="510016"/>
            <a:ext cx="7017807" cy="6832640"/>
          </a:xfrm>
          <a:prstGeom prst="rect">
            <a:avLst/>
          </a:prstGeom>
          <a:noFill/>
          <a:ln w="12700" cap="sq">
            <a:noFill/>
            <a:miter lim="800000"/>
            <a:headEnd type="none" w="sm" len="sm"/>
            <a:tailEnd type="none" w="sm" len="sm"/>
          </a:ln>
          <a:effectLst/>
        </p:spPr>
        <p:txBody>
          <a:bodyPr wrap="square">
            <a:spAutoFit/>
          </a:bodyPr>
          <a:lstStyle/>
          <a:p>
            <a:pPr algn="ctr" eaLnBrk="0" hangingPunct="0">
              <a:defRPr/>
            </a:pPr>
            <a:r>
              <a:rPr kumimoji="1" lang="uk-UA" b="1" dirty="0">
                <a:effectLst>
                  <a:outerShdw blurRad="38100" dist="38100" dir="2700000" algn="tl">
                    <a:srgbClr val="C0C0C0"/>
                  </a:outerShdw>
                </a:effectLst>
                <a:latin typeface="Arial" panose="020B0604020202020204" pitchFamily="34" charset="0"/>
                <a:cs typeface="Arial" panose="020B0604020202020204" pitchFamily="34" charset="0"/>
              </a:rPr>
              <a:t>КОНТАКТИ</a:t>
            </a:r>
          </a:p>
          <a:p>
            <a:pPr algn="ctr" eaLnBrk="0" hangingPunct="0">
              <a:defRPr/>
            </a:pPr>
            <a:r>
              <a:rPr kumimoji="1" lang="uk-UA" b="1" dirty="0">
                <a:solidFill>
                  <a:srgbClr val="F24E5E"/>
                </a:solidFill>
                <a:latin typeface="Arial" panose="020B0604020202020204" pitchFamily="34" charset="0"/>
                <a:cs typeface="Arial" panose="020B0604020202020204" pitchFamily="34" charset="0"/>
              </a:rPr>
              <a:t>Шматько Олена Євгеніївна</a:t>
            </a:r>
          </a:p>
          <a:p>
            <a:pPr algn="ctr" eaLnBrk="0" hangingPunct="0">
              <a:defRPr/>
            </a:pPr>
            <a:r>
              <a:rPr kumimoji="1" lang="uk-UA" dirty="0">
                <a:latin typeface="Arial" panose="020B0604020202020204" pitchFamily="34" charset="0"/>
                <a:cs typeface="Arial" panose="020B0604020202020204" pitchFamily="34" charset="0"/>
              </a:rPr>
              <a:t>(начальник організаційно-методичного відділу) </a:t>
            </a:r>
          </a:p>
          <a:p>
            <a:pPr algn="ctr" eaLnBrk="0" hangingPunct="0">
              <a:defRPr/>
            </a:pPr>
            <a:r>
              <a:rPr kumimoji="1" lang="uk-UA" dirty="0">
                <a:latin typeface="Arial" panose="020B0604020202020204" pitchFamily="34" charset="0"/>
                <a:cs typeface="Arial" panose="020B0604020202020204" pitchFamily="34" charset="0"/>
              </a:rPr>
              <a:t>095 159 36 03</a:t>
            </a:r>
          </a:p>
          <a:p>
            <a:pPr algn="ctr" eaLnBrk="0" hangingPunct="0">
              <a:defRPr/>
            </a:pPr>
            <a:endParaRPr kumimoji="1" lang="uk-UA" dirty="0">
              <a:latin typeface="Arial" panose="020B0604020202020204" pitchFamily="34" charset="0"/>
              <a:cs typeface="Arial" panose="020B0604020202020204" pitchFamily="34" charset="0"/>
            </a:endParaRPr>
          </a:p>
          <a:p>
            <a:pPr algn="ctr" eaLnBrk="0" hangingPunct="0">
              <a:defRPr/>
            </a:pPr>
            <a:r>
              <a:rPr kumimoji="1" lang="uk-UA" dirty="0">
                <a:latin typeface="Arial" panose="020B0604020202020204" pitchFamily="34" charset="0"/>
                <a:cs typeface="Arial" panose="020B0604020202020204" pitchFamily="34" charset="0"/>
              </a:rPr>
              <a:t>Полтавська область</a:t>
            </a:r>
          </a:p>
          <a:p>
            <a:pPr algn="ctr" eaLnBrk="0" hangingPunct="0">
              <a:defRPr/>
            </a:pPr>
            <a:r>
              <a:rPr kumimoji="1" lang="uk-UA" b="1" dirty="0">
                <a:solidFill>
                  <a:srgbClr val="F24E5E"/>
                </a:solidFill>
                <a:latin typeface="Arial" panose="020B0604020202020204" pitchFamily="34" charset="0"/>
                <a:cs typeface="Arial" panose="020B0604020202020204" pitchFamily="34" charset="0"/>
              </a:rPr>
              <a:t>Семеновська Катерина Сергіївна</a:t>
            </a:r>
          </a:p>
          <a:p>
            <a:pPr algn="ctr" eaLnBrk="0" hangingPunct="0">
              <a:defRPr/>
            </a:pPr>
            <a:r>
              <a:rPr kumimoji="1" lang="uk-UA" dirty="0">
                <a:latin typeface="Arial" panose="020B0604020202020204" pitchFamily="34" charset="0"/>
                <a:cs typeface="Arial" panose="020B0604020202020204" pitchFamily="34" charset="0"/>
              </a:rPr>
              <a:t>(методист організаційно-методичного відділу) </a:t>
            </a:r>
          </a:p>
          <a:p>
            <a:pPr algn="ctr" eaLnBrk="0" hangingPunct="0">
              <a:defRPr/>
            </a:pPr>
            <a:r>
              <a:rPr kumimoji="1" lang="uk-UA" dirty="0">
                <a:latin typeface="Arial" panose="020B0604020202020204" pitchFamily="34" charset="0"/>
                <a:cs typeface="Arial" panose="020B0604020202020204" pitchFamily="34" charset="0"/>
              </a:rPr>
              <a:t>097 032 01 69</a:t>
            </a:r>
          </a:p>
          <a:p>
            <a:pPr algn="ctr" eaLnBrk="0" hangingPunct="0">
              <a:defRPr/>
            </a:pPr>
            <a:r>
              <a:rPr kumimoji="1" lang="uk-UA" dirty="0">
                <a:latin typeface="Arial" panose="020B0604020202020204" pitchFamily="34" charset="0"/>
                <a:cs typeface="Arial" panose="020B0604020202020204" pitchFamily="34" charset="0"/>
              </a:rPr>
              <a:t>095 891 55 29</a:t>
            </a:r>
          </a:p>
          <a:p>
            <a:pPr algn="ctr" eaLnBrk="0" hangingPunct="0">
              <a:defRPr/>
            </a:pPr>
            <a:endParaRPr kumimoji="1" lang="uk-UA" b="1" dirty="0">
              <a:solidFill>
                <a:srgbClr val="885165"/>
              </a:solidFill>
              <a:latin typeface="Arial" panose="020B0604020202020204" pitchFamily="34" charset="0"/>
              <a:cs typeface="Arial" panose="020B0604020202020204" pitchFamily="34" charset="0"/>
            </a:endParaRPr>
          </a:p>
          <a:p>
            <a:pPr algn="ctr" eaLnBrk="0" hangingPunct="0">
              <a:defRPr/>
            </a:pPr>
            <a:r>
              <a:rPr kumimoji="1" lang="uk-UA" dirty="0">
                <a:latin typeface="Arial" panose="020B0604020202020204" pitchFamily="34" charset="0"/>
                <a:cs typeface="Arial" panose="020B0604020202020204" pitchFamily="34" charset="0"/>
              </a:rPr>
              <a:t>Сумська область</a:t>
            </a:r>
          </a:p>
          <a:p>
            <a:pPr algn="ctr" eaLnBrk="0" hangingPunct="0">
              <a:defRPr/>
            </a:pPr>
            <a:r>
              <a:rPr kumimoji="1" lang="uk-UA" b="1" dirty="0">
                <a:solidFill>
                  <a:srgbClr val="F24E5E"/>
                </a:solidFill>
                <a:latin typeface="Arial" panose="020B0604020202020204" pitchFamily="34" charset="0"/>
                <a:cs typeface="Arial" panose="020B0604020202020204" pitchFamily="34" charset="0"/>
              </a:rPr>
              <a:t>Ханікова Валерія Олександрівна</a:t>
            </a:r>
          </a:p>
          <a:p>
            <a:pPr algn="ctr" eaLnBrk="0" hangingPunct="0">
              <a:defRPr/>
            </a:pPr>
            <a:r>
              <a:rPr kumimoji="1" lang="uk-UA" dirty="0">
                <a:latin typeface="Arial" panose="020B0604020202020204" pitchFamily="34" charset="0"/>
                <a:cs typeface="Arial" panose="020B0604020202020204" pitchFamily="34" charset="0"/>
              </a:rPr>
              <a:t>(методист організаційно-методичного відділу) </a:t>
            </a:r>
          </a:p>
          <a:p>
            <a:pPr algn="ctr" eaLnBrk="0" hangingPunct="0">
              <a:defRPr/>
            </a:pPr>
            <a:r>
              <a:rPr kumimoji="1" lang="uk-UA" dirty="0">
                <a:latin typeface="Arial" panose="020B0604020202020204" pitchFamily="34" charset="0"/>
                <a:cs typeface="Arial" panose="020B0604020202020204" pitchFamily="34" charset="0"/>
              </a:rPr>
              <a:t>050 303 70 73</a:t>
            </a:r>
          </a:p>
          <a:p>
            <a:pPr algn="ctr" eaLnBrk="0" hangingPunct="0">
              <a:defRPr/>
            </a:pPr>
            <a:r>
              <a:rPr kumimoji="1" lang="uk-UA" dirty="0">
                <a:latin typeface="Arial" panose="020B0604020202020204" pitchFamily="34" charset="0"/>
                <a:cs typeface="Arial" panose="020B0604020202020204" pitchFamily="34" charset="0"/>
              </a:rPr>
              <a:t>067 919 30 76</a:t>
            </a:r>
          </a:p>
          <a:p>
            <a:pPr algn="ctr" eaLnBrk="0" hangingPunct="0">
              <a:defRPr/>
            </a:pPr>
            <a:endParaRPr kumimoji="1" lang="uk-UA" dirty="0">
              <a:latin typeface="Arial" panose="020B0604020202020204" pitchFamily="34" charset="0"/>
              <a:cs typeface="Arial" panose="020B0604020202020204" pitchFamily="34" charset="0"/>
            </a:endParaRPr>
          </a:p>
          <a:p>
            <a:pPr algn="ctr" eaLnBrk="0" hangingPunct="0">
              <a:defRPr/>
            </a:pPr>
            <a:r>
              <a:rPr kumimoji="1" lang="uk-UA" dirty="0">
                <a:latin typeface="Arial" panose="020B0604020202020204" pitchFamily="34" charset="0"/>
                <a:cs typeface="Arial" panose="020B0604020202020204" pitchFamily="34" charset="0"/>
              </a:rPr>
              <a:t>Харківська область</a:t>
            </a:r>
          </a:p>
          <a:p>
            <a:pPr algn="ctr" eaLnBrk="0" hangingPunct="0">
              <a:defRPr/>
            </a:pPr>
            <a:r>
              <a:rPr kumimoji="1" lang="uk-UA" b="1" dirty="0" err="1">
                <a:solidFill>
                  <a:srgbClr val="F24E5E"/>
                </a:solidFill>
                <a:latin typeface="Arial" panose="020B0604020202020204" pitchFamily="34" charset="0"/>
                <a:cs typeface="Arial" panose="020B0604020202020204" pitchFamily="34" charset="0"/>
              </a:rPr>
              <a:t>Ноженко</a:t>
            </a:r>
            <a:r>
              <a:rPr kumimoji="1" lang="uk-UA" b="1" dirty="0">
                <a:solidFill>
                  <a:srgbClr val="F24E5E"/>
                </a:solidFill>
                <a:latin typeface="Arial" panose="020B0604020202020204" pitchFamily="34" charset="0"/>
                <a:cs typeface="Arial" panose="020B0604020202020204" pitchFamily="34" charset="0"/>
              </a:rPr>
              <a:t> Вікторія Юріївна</a:t>
            </a:r>
          </a:p>
          <a:p>
            <a:pPr algn="ctr" eaLnBrk="0" hangingPunct="0">
              <a:defRPr/>
            </a:pPr>
            <a:r>
              <a:rPr kumimoji="1" lang="uk-UA" dirty="0">
                <a:latin typeface="Arial" panose="020B0604020202020204" pitchFamily="34" charset="0"/>
                <a:cs typeface="Arial" panose="020B0604020202020204" pitchFamily="34" charset="0"/>
              </a:rPr>
              <a:t>(методист організаційно-методичного відділу) </a:t>
            </a:r>
          </a:p>
          <a:p>
            <a:pPr algn="ctr" eaLnBrk="0" hangingPunct="0">
              <a:defRPr/>
            </a:pPr>
            <a:r>
              <a:rPr kumimoji="1" lang="uk-UA" dirty="0">
                <a:latin typeface="Arial" panose="020B0604020202020204" pitchFamily="34" charset="0"/>
                <a:cs typeface="Arial" panose="020B0604020202020204" pitchFamily="34" charset="0"/>
              </a:rPr>
              <a:t>050 287 86 33</a:t>
            </a:r>
          </a:p>
          <a:p>
            <a:pPr algn="ctr" eaLnBrk="0" hangingPunct="0">
              <a:defRPr/>
            </a:pPr>
            <a:endParaRPr kumimoji="1" lang="uk-UA" dirty="0">
              <a:latin typeface="Arial" panose="020B0604020202020204" pitchFamily="34" charset="0"/>
              <a:cs typeface="Arial" panose="020B0604020202020204" pitchFamily="34" charset="0"/>
            </a:endParaRPr>
          </a:p>
          <a:p>
            <a:pPr algn="ctr" eaLnBrk="0" hangingPunct="0">
              <a:defRPr/>
            </a:pPr>
            <a:endParaRPr kumimoji="1" lang="uk-UA" b="1" dirty="0">
              <a:solidFill>
                <a:srgbClr val="885165"/>
              </a:solidFill>
              <a:latin typeface="Arial" panose="020B0604020202020204" pitchFamily="34" charset="0"/>
              <a:cs typeface="Arial" panose="020B0604020202020204" pitchFamily="34" charset="0"/>
            </a:endParaRPr>
          </a:p>
          <a:p>
            <a:pPr algn="ctr" eaLnBrk="0" hangingPunct="0">
              <a:defRPr/>
            </a:pPr>
            <a:endParaRPr kumimoji="1" lang="uk-UA" sz="2400" dirty="0">
              <a:effectLst>
                <a:outerShdw blurRad="38100" dist="38100" dir="2700000" algn="tl">
                  <a:srgbClr val="C0C0C0"/>
                </a:outerShdw>
              </a:effectLst>
              <a:latin typeface="Times New Roman" pitchFamily="18" charset="0"/>
            </a:endParaRP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6482" y="5048558"/>
            <a:ext cx="652819" cy="489614"/>
          </a:xfrm>
          <a:prstGeom prst="rect">
            <a:avLst/>
          </a:prstGeom>
        </p:spPr>
      </p:pic>
      <p:pic>
        <p:nvPicPr>
          <p:cNvPr id="2" name="Picture 2" descr="Ð ÐµÐ·ÑÐ»ÑÑÐ°Ñ Ð¿Ð¾ÑÑÐºÑ Ð·Ð¾Ð±ÑÐ°Ð¶ÐµÐ½Ñ Ð·Ð° Ð·Ð°Ð¿Ð¸ÑÐ¾Ð¼ Ð·Ð½Ð°ÑÐ¾Ðº ÑÐµÐ»ÐµÐ³ÑÐ°Ð¼"/>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38" y="5034116"/>
            <a:ext cx="504056" cy="5040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qrcoder.ru/code/?https%3A%2F%2Fzno-kharkiv.org.ua%2Fcontacts&amp;4&amp;0"/>
          <p:cNvPicPr>
            <a:picLocks noChangeAspect="1" noChangeArrowheads="1"/>
          </p:cNvPicPr>
          <p:nvPr/>
        </p:nvPicPr>
        <p:blipFill>
          <a:blip r:embed="rId5">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557374" y="1724467"/>
            <a:ext cx="2201869" cy="2201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281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1524000" y="116632"/>
            <a:ext cx="9144000" cy="523220"/>
          </a:xfrm>
          <a:prstGeom prst="rect">
            <a:avLst/>
          </a:prstGeom>
          <a:solidFill>
            <a:srgbClr val="F24E5E"/>
          </a:solidFill>
        </p:spPr>
        <p:txBody>
          <a:bodyPr wrap="square">
            <a:spAutoFit/>
          </a:bodyPr>
          <a:lstStyle/>
          <a:p>
            <a:pPr algn="ctr">
              <a:spcBef>
                <a:spcPct val="20000"/>
              </a:spcBef>
            </a:pPr>
            <a:r>
              <a:rPr lang="uk-UA" sz="2700" kern="50" dirty="0">
                <a:solidFill>
                  <a:schemeClr val="bg1"/>
                </a:solidFill>
                <a:ea typeface="Times New Roman" panose="02020603050405020304" pitchFamily="18" charset="0"/>
              </a:rPr>
              <a:t>        </a:t>
            </a:r>
            <a:r>
              <a:rPr lang="uk-UA" sz="2400" b="1" dirty="0">
                <a:solidFill>
                  <a:schemeClr val="bg1"/>
                </a:solidFill>
                <a:latin typeface="Arial" panose="020B0604020202020204" pitchFamily="34" charset="0"/>
                <a:cs typeface="Arial" panose="020B0604020202020204" pitchFamily="34" charset="0"/>
              </a:rPr>
              <a:t>Графік пробного ЗНО-2020</a:t>
            </a:r>
            <a:endParaRPr lang="ru-RU" sz="2400" b="1" dirty="0">
              <a:solidFill>
                <a:schemeClr val="bg1"/>
              </a:solidFill>
              <a:latin typeface="Arial" panose="020B0604020202020204" pitchFamily="34" charset="0"/>
              <a:cs typeface="Arial" panose="020B0604020202020204" pitchFamily="34" charset="0"/>
            </a:endParaRPr>
          </a:p>
        </p:txBody>
      </p:sp>
      <p:graphicFrame>
        <p:nvGraphicFramePr>
          <p:cNvPr id="7" name="Group 180"/>
          <p:cNvGraphicFramePr>
            <a:graphicFrameLocks noGrp="1"/>
          </p:cNvGraphicFramePr>
          <p:nvPr>
            <p:extLst>
              <p:ext uri="{D42A27DB-BD31-4B8C-83A1-F6EECF244321}">
                <p14:modId xmlns:p14="http://schemas.microsoft.com/office/powerpoint/2010/main" val="733910166"/>
              </p:ext>
            </p:extLst>
          </p:nvPr>
        </p:nvGraphicFramePr>
        <p:xfrm>
          <a:off x="2639617" y="908716"/>
          <a:ext cx="7573707" cy="5544619"/>
        </p:xfrm>
        <a:graphic>
          <a:graphicData uri="http://schemas.openxmlformats.org/drawingml/2006/table">
            <a:tbl>
              <a:tblPr/>
              <a:tblGrid>
                <a:gridCol w="1728192">
                  <a:extLst>
                    <a:ext uri="{9D8B030D-6E8A-4147-A177-3AD203B41FA5}">
                      <a16:colId xmlns:a16="http://schemas.microsoft.com/office/drawing/2014/main" xmlns="" val="20000"/>
                    </a:ext>
                  </a:extLst>
                </a:gridCol>
                <a:gridCol w="2664296">
                  <a:extLst>
                    <a:ext uri="{9D8B030D-6E8A-4147-A177-3AD203B41FA5}">
                      <a16:colId xmlns:a16="http://schemas.microsoft.com/office/drawing/2014/main" xmlns="" val="20001"/>
                    </a:ext>
                  </a:extLst>
                </a:gridCol>
                <a:gridCol w="3181219">
                  <a:extLst>
                    <a:ext uri="{9D8B030D-6E8A-4147-A177-3AD203B41FA5}">
                      <a16:colId xmlns:a16="http://schemas.microsoft.com/office/drawing/2014/main" xmlns="" val="4029091356"/>
                    </a:ext>
                  </a:extLst>
                </a:gridCol>
              </a:tblGrid>
              <a:tr h="923456">
                <a:tc>
                  <a:txBody>
                    <a:bodyPr/>
                    <a:lstStyle/>
                    <a:p>
                      <a:pPr marL="182563" marR="0" lvl="0" indent="0" algn="ctr"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Дата</a:t>
                      </a:r>
                      <a:endParaRPr kumimoji="0" lang="ru-RU"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0" marR="0" lvl="0" indent="-361950" algn="ctr"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Предмет </a:t>
                      </a:r>
                      <a:endParaRPr kumimoji="0" lang="ru-RU"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Тривалість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(розрахунок часу з 11.30)</a:t>
                      </a:r>
                      <a:endParaRPr kumimoji="0" lang="ru-RU"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64889">
                <a:tc>
                  <a:txBody>
                    <a:bodyPr/>
                    <a:lstStyle/>
                    <a:p>
                      <a:pPr marL="857250" marR="0" lvl="0" indent="-674688"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15.06.2020</a:t>
                      </a:r>
                    </a:p>
                    <a:p>
                      <a:pPr marL="857250" marR="0" lvl="0" indent="-674688"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(понеділок)</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7313"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Українська мова та література</a:t>
                      </a:r>
                      <a:endParaRPr kumimoji="0" lang="ru-RU"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7313" marR="0" lvl="0" indent="0" algn="ctr"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180 хв.</a:t>
                      </a:r>
                      <a:endParaRPr kumimoji="0" lang="ru-RU"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76606">
                <a:tc rowSpan="10">
                  <a:txBody>
                    <a:bodyPr/>
                    <a:lstStyle/>
                    <a:p>
                      <a:pPr marL="857250" marR="0" lvl="0" indent="-674688"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17.06.2020</a:t>
                      </a:r>
                    </a:p>
                    <a:p>
                      <a:pPr marL="857250" marR="0" lvl="0" indent="-674688"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(середа)</a:t>
                      </a:r>
                      <a:endParaRPr kumimoji="0" lang="ru-RU"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57250" marR="0" lvl="0" indent="-765175"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Математика</a:t>
                      </a:r>
                      <a:endParaRPr kumimoji="0" lang="ru-RU"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57250" marR="0" lvl="0" indent="-765175" algn="ctr"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180 хв.</a:t>
                      </a:r>
                      <a:endParaRPr kumimoji="0" lang="ru-RU"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93403">
                <a:tc vMerge="1">
                  <a:txBody>
                    <a:bodyPr/>
                    <a:lstStyle/>
                    <a:p>
                      <a:endParaRPr lang="ru-RU"/>
                    </a:p>
                  </a:txBody>
                  <a:tcPr/>
                </a:tc>
                <a:tc>
                  <a:txBody>
                    <a:bodyPr/>
                    <a:lstStyle/>
                    <a:p>
                      <a:pPr marL="857250" marR="0" lvl="0" indent="-765175"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Історія України</a:t>
                      </a:r>
                      <a:endParaRPr kumimoji="0" lang="ru-RU"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57250" marR="0" lvl="0" indent="-765175" algn="ctr"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150 хв.</a:t>
                      </a:r>
                      <a:endParaRPr kumimoji="0" lang="ru-RU"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93403">
                <a:tc vMerge="1">
                  <a:txBody>
                    <a:bodyPr/>
                    <a:lstStyle/>
                    <a:p>
                      <a:endParaRPr lang="ru-RU"/>
                    </a:p>
                  </a:txBody>
                  <a:tcPr/>
                </a:tc>
                <a:tc>
                  <a:txBody>
                    <a:bodyPr/>
                    <a:lstStyle/>
                    <a:p>
                      <a:pPr marL="857250" marR="0" lvl="0" indent="-765175"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Біологія</a:t>
                      </a:r>
                      <a:endParaRPr kumimoji="0" lang="ru-RU"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57250" marR="0" lvl="0" indent="-765175" algn="ctr" defTabSz="914400" rtl="0" eaLnBrk="1" fontAlgn="base" latinLnBrk="0" hangingPunct="1">
                        <a:lnSpc>
                          <a:spcPct val="100000"/>
                        </a:lnSpc>
                        <a:spcBef>
                          <a:spcPct val="0"/>
                        </a:spcBef>
                        <a:spcAft>
                          <a:spcPct val="0"/>
                        </a:spcAft>
                        <a:buClrTx/>
                        <a:buSzTx/>
                        <a:buFontTx/>
                        <a:buNone/>
                        <a:tabLst/>
                        <a:defRPr/>
                      </a:pPr>
                      <a:r>
                        <a:rPr kumimoji="0" lang="uk-UA"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150 хв.</a:t>
                      </a:r>
                      <a:endParaRPr kumimoji="0" lang="ru-RU"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93403">
                <a:tc vMerge="1">
                  <a:txBody>
                    <a:bodyPr/>
                    <a:lstStyle/>
                    <a:p>
                      <a:endParaRPr lang="ru-RU"/>
                    </a:p>
                  </a:txBody>
                  <a:tcPr/>
                </a:tc>
                <a:tc>
                  <a:txBody>
                    <a:bodyPr/>
                    <a:lstStyle/>
                    <a:p>
                      <a:pPr marL="857250" marR="0" lvl="0" indent="-765175"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Географія</a:t>
                      </a:r>
                      <a:endParaRPr kumimoji="0" lang="ru-RU"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57250" marR="0" lvl="0" indent="-765175" algn="ctr" defTabSz="914400" rtl="0" eaLnBrk="1" fontAlgn="base" latinLnBrk="0" hangingPunct="1">
                        <a:lnSpc>
                          <a:spcPct val="100000"/>
                        </a:lnSpc>
                        <a:spcBef>
                          <a:spcPct val="0"/>
                        </a:spcBef>
                        <a:spcAft>
                          <a:spcPct val="0"/>
                        </a:spcAft>
                        <a:buClrTx/>
                        <a:buSzTx/>
                        <a:buFontTx/>
                        <a:buNone/>
                        <a:tabLst/>
                        <a:defRPr/>
                      </a:pPr>
                      <a:r>
                        <a:rPr kumimoji="0" lang="uk-UA"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150 хв.</a:t>
                      </a:r>
                      <a:endParaRPr kumimoji="0" lang="ru-RU"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32444">
                <a:tc vMerge="1">
                  <a:txBody>
                    <a:bodyPr/>
                    <a:lstStyle/>
                    <a:p>
                      <a:endParaRPr lang="ru-RU"/>
                    </a:p>
                  </a:txBody>
                  <a:tcPr/>
                </a:tc>
                <a:tc>
                  <a:txBody>
                    <a:bodyPr/>
                    <a:lstStyle/>
                    <a:p>
                      <a:pPr marL="857250" marR="0" lvl="0" indent="-765175"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Фізика</a:t>
                      </a:r>
                      <a:endParaRPr kumimoji="0" lang="ru-RU"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57250" marR="0" lvl="0" indent="-765175" algn="ctr"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180 хв.</a:t>
                      </a:r>
                      <a:endParaRPr kumimoji="0" lang="ru-RU"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93403">
                <a:tc vMerge="1">
                  <a:txBody>
                    <a:bodyPr/>
                    <a:lstStyle/>
                    <a:p>
                      <a:endParaRPr lang="ru-RU"/>
                    </a:p>
                  </a:txBody>
                  <a:tcPr/>
                </a:tc>
                <a:tc>
                  <a:txBody>
                    <a:bodyPr/>
                    <a:lstStyle/>
                    <a:p>
                      <a:pPr marL="857250" marR="0" lvl="0" indent="-765175"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Хімія</a:t>
                      </a:r>
                      <a:endParaRPr kumimoji="0" lang="ru-RU"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57250" marR="0" lvl="0" indent="-765175" algn="ctr" defTabSz="914400" rtl="0" eaLnBrk="1" fontAlgn="base" latinLnBrk="0" hangingPunct="1">
                        <a:lnSpc>
                          <a:spcPct val="100000"/>
                        </a:lnSpc>
                        <a:spcBef>
                          <a:spcPct val="0"/>
                        </a:spcBef>
                        <a:spcAft>
                          <a:spcPct val="0"/>
                        </a:spcAft>
                        <a:buClrTx/>
                        <a:buSzTx/>
                        <a:buFontTx/>
                        <a:buNone/>
                        <a:tabLst/>
                        <a:defRPr/>
                      </a:pPr>
                      <a:r>
                        <a:rPr kumimoji="0" lang="uk-UA"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150 хв.</a:t>
                      </a:r>
                      <a:endParaRPr kumimoji="0" lang="ru-RU"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393403">
                <a:tc vMerge="1">
                  <a:txBody>
                    <a:bodyPr/>
                    <a:lstStyle/>
                    <a:p>
                      <a:endParaRPr lang="ru-RU"/>
                    </a:p>
                  </a:txBody>
                  <a:tcPr/>
                </a:tc>
                <a:tc>
                  <a:txBody>
                    <a:bodyPr/>
                    <a:lstStyle/>
                    <a:p>
                      <a:pPr marL="857250" marR="0" lvl="0" indent="-765175"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Англійська мова</a:t>
                      </a:r>
                      <a:endParaRPr kumimoji="0" 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57250" marR="0" lvl="0" indent="-765175" algn="ctr" defTabSz="914400" rtl="0" eaLnBrk="1" fontAlgn="base" latinLnBrk="0" hangingPunct="1">
                        <a:lnSpc>
                          <a:spcPct val="100000"/>
                        </a:lnSpc>
                        <a:spcBef>
                          <a:spcPct val="0"/>
                        </a:spcBef>
                        <a:spcAft>
                          <a:spcPct val="0"/>
                        </a:spcAft>
                        <a:buClrTx/>
                        <a:buSzTx/>
                        <a:buFontTx/>
                        <a:buNone/>
                        <a:tabLst/>
                        <a:defRPr/>
                      </a:pPr>
                      <a:r>
                        <a:rPr kumimoji="0" lang="uk-UA" sz="1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150 хв.</a:t>
                      </a:r>
                      <a:endParaRPr kumimoji="0" lang="ru-RU" sz="1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393403">
                <a:tc vMerge="1">
                  <a:txBody>
                    <a:bodyPr/>
                    <a:lstStyle/>
                    <a:p>
                      <a:endParaRPr lang="ru-RU"/>
                    </a:p>
                  </a:txBody>
                  <a:tcPr/>
                </a:tc>
                <a:tc>
                  <a:txBody>
                    <a:bodyPr/>
                    <a:lstStyle/>
                    <a:p>
                      <a:pPr marL="857250" marR="0" lvl="0" indent="-765175"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Французька</a:t>
                      </a:r>
                      <a:endParaRPr kumimoji="0" 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57250" marR="0" lvl="0" indent="-765175" algn="ctr" defTabSz="914400" rtl="0" eaLnBrk="1" fontAlgn="base" latinLnBrk="0" hangingPunct="1">
                        <a:lnSpc>
                          <a:spcPct val="100000"/>
                        </a:lnSpc>
                        <a:spcBef>
                          <a:spcPct val="0"/>
                        </a:spcBef>
                        <a:spcAft>
                          <a:spcPct val="0"/>
                        </a:spcAft>
                        <a:buClrTx/>
                        <a:buSzTx/>
                        <a:buFontTx/>
                        <a:buNone/>
                        <a:tabLst/>
                        <a:defRPr/>
                      </a:pPr>
                      <a:r>
                        <a:rPr kumimoji="0" lang="uk-UA" sz="1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150 хв.</a:t>
                      </a:r>
                      <a:endParaRPr kumimoji="0" lang="ru-RU" sz="1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393403">
                <a:tc vMerge="1">
                  <a:txBody>
                    <a:bodyPr/>
                    <a:lstStyle/>
                    <a:p>
                      <a:endParaRPr lang="ru-RU"/>
                    </a:p>
                  </a:txBody>
                  <a:tcPr/>
                </a:tc>
                <a:tc>
                  <a:txBody>
                    <a:bodyPr/>
                    <a:lstStyle/>
                    <a:p>
                      <a:pPr marL="857250" marR="0" lvl="0" indent="-765175"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Німецька</a:t>
                      </a:r>
                      <a:endParaRPr kumimoji="0" 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57250" marR="0" lvl="0" indent="-765175" algn="ctr" defTabSz="914400" rtl="0" eaLnBrk="1" fontAlgn="base" latinLnBrk="0" hangingPunct="1">
                        <a:lnSpc>
                          <a:spcPct val="100000"/>
                        </a:lnSpc>
                        <a:spcBef>
                          <a:spcPct val="0"/>
                        </a:spcBef>
                        <a:spcAft>
                          <a:spcPct val="0"/>
                        </a:spcAft>
                        <a:buClrTx/>
                        <a:buSzTx/>
                        <a:buFontTx/>
                        <a:buNone/>
                        <a:tabLst/>
                        <a:defRPr/>
                      </a:pPr>
                      <a:r>
                        <a:rPr kumimoji="0" lang="uk-UA" sz="1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150 хв.</a:t>
                      </a:r>
                      <a:endParaRPr kumimoji="0" lang="ru-RU" sz="1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r h="393403">
                <a:tc vMerge="1">
                  <a:txBody>
                    <a:bodyPr/>
                    <a:lstStyle/>
                    <a:p>
                      <a:endParaRPr lang="ru-RU"/>
                    </a:p>
                  </a:txBody>
                  <a:tcPr/>
                </a:tc>
                <a:tc>
                  <a:txBody>
                    <a:bodyPr/>
                    <a:lstStyle/>
                    <a:p>
                      <a:pPr marL="857250" marR="0" lvl="0" indent="-765175"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Іспанська</a:t>
                      </a:r>
                      <a:endParaRPr kumimoji="0" 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57250" marR="0" lvl="0" indent="-765175" algn="ctr" defTabSz="914400" rtl="0" eaLnBrk="1" fontAlgn="base" latinLnBrk="0" hangingPunct="1">
                        <a:lnSpc>
                          <a:spcPct val="100000"/>
                        </a:lnSpc>
                        <a:spcBef>
                          <a:spcPct val="0"/>
                        </a:spcBef>
                        <a:spcAft>
                          <a:spcPct val="0"/>
                        </a:spcAft>
                        <a:buClrTx/>
                        <a:buSzTx/>
                        <a:buFontTx/>
                        <a:buNone/>
                        <a:tabLst/>
                        <a:defRPr/>
                      </a:pPr>
                      <a:r>
                        <a:rPr kumimoji="0" lang="uk-UA" sz="1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150 хв.</a:t>
                      </a:r>
                      <a:endParaRPr kumimoji="0" lang="ru-RU" sz="1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3"/>
                  </a:ext>
                </a:extLst>
              </a:tr>
            </a:tbl>
          </a:graphicData>
        </a:graphic>
      </p:graphicFrame>
      <p:pic>
        <p:nvPicPr>
          <p:cNvPr id="6" name="Рисунок 4"/>
          <p:cNvPicPr/>
          <p:nvPr/>
        </p:nvPicPr>
        <p:blipFill>
          <a:blip r:embed="rId3"/>
          <a:srcRect l="29240" t="11552" r="-29240" b="-11552"/>
          <a:stretch/>
        </p:blipFill>
        <p:spPr>
          <a:xfrm>
            <a:off x="0" y="0"/>
            <a:ext cx="1600200" cy="6857640"/>
          </a:xfrm>
          <a:prstGeom prst="rect">
            <a:avLst/>
          </a:prstGeom>
          <a:ln>
            <a:noFill/>
          </a:ln>
        </p:spPr>
      </p:pic>
      <p:pic>
        <p:nvPicPr>
          <p:cNvPr id="8" name="Рисунок 1"/>
          <p:cNvPicPr/>
          <p:nvPr/>
        </p:nvPicPr>
        <p:blipFill>
          <a:blip r:embed="rId3"/>
          <a:srcRect l="29240" t="11552" r="-29240" b="-11552"/>
          <a:stretch/>
        </p:blipFill>
        <p:spPr>
          <a:xfrm>
            <a:off x="0" y="756484"/>
            <a:ext cx="1600200" cy="6857640"/>
          </a:xfrm>
          <a:prstGeom prst="rect">
            <a:avLst/>
          </a:prstGeom>
          <a:ln>
            <a:noFill/>
          </a:ln>
        </p:spPr>
      </p:pic>
    </p:spTree>
    <p:extLst>
      <p:ext uri="{BB962C8B-B14F-4D97-AF65-F5344CB8AC3E}">
        <p14:creationId xmlns:p14="http://schemas.microsoft.com/office/powerpoint/2010/main" val="2456759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4"/>
          <p:cNvPicPr/>
          <p:nvPr/>
        </p:nvPicPr>
        <p:blipFill>
          <a:blip r:embed="rId3"/>
          <a:srcRect l="29240" t="11552" r="-29240" b="-11552"/>
          <a:stretch/>
        </p:blipFill>
        <p:spPr>
          <a:xfrm>
            <a:off x="0" y="0"/>
            <a:ext cx="1600200" cy="6857640"/>
          </a:xfrm>
          <a:prstGeom prst="rect">
            <a:avLst/>
          </a:prstGeom>
          <a:ln>
            <a:noFill/>
          </a:ln>
        </p:spPr>
      </p:pic>
      <p:pic>
        <p:nvPicPr>
          <p:cNvPr id="7" name="Рисунок 1"/>
          <p:cNvPicPr/>
          <p:nvPr/>
        </p:nvPicPr>
        <p:blipFill>
          <a:blip r:embed="rId3"/>
          <a:srcRect l="29240" t="11552" r="-29240" b="-11552"/>
          <a:stretch/>
        </p:blipFill>
        <p:spPr>
          <a:xfrm>
            <a:off x="0" y="769716"/>
            <a:ext cx="1600200" cy="6857640"/>
          </a:xfrm>
          <a:prstGeom prst="rect">
            <a:avLst/>
          </a:prstGeom>
          <a:ln>
            <a:noFill/>
          </a:ln>
        </p:spPr>
      </p:pic>
      <p:sp>
        <p:nvSpPr>
          <p:cNvPr id="8" name="CustomShape 1"/>
          <p:cNvSpPr/>
          <p:nvPr/>
        </p:nvSpPr>
        <p:spPr>
          <a:xfrm>
            <a:off x="145095" y="73182"/>
            <a:ext cx="12046905" cy="1148281"/>
          </a:xfrm>
          <a:prstGeom prst="rect">
            <a:avLst/>
          </a:prstGeom>
          <a:solidFill>
            <a:srgbClr val="F24E5E"/>
          </a:solidFill>
          <a:ln>
            <a:noFill/>
          </a:ln>
        </p:spPr>
        <p:style>
          <a:lnRef idx="0">
            <a:scrgbClr r="0" g="0" b="0"/>
          </a:lnRef>
          <a:fillRef idx="0">
            <a:scrgbClr r="0" g="0" b="0"/>
          </a:fillRef>
          <a:effectRef idx="0">
            <a:scrgbClr r="0" g="0" b="0"/>
          </a:effectRef>
          <a:fontRef idx="minor"/>
        </p:style>
        <p:txBody>
          <a:bodyPr lIns="90000" tIns="45000" rIns="90000" bIns="45000"/>
          <a:lstStyle/>
          <a:p>
            <a:pPr algn="ctr"/>
            <a:r>
              <a:rPr lang="uk-UA" b="1" dirty="0" smtClean="0">
                <a:solidFill>
                  <a:schemeClr val="bg1"/>
                </a:solidFill>
              </a:rPr>
              <a:t>Рекомендації </a:t>
            </a:r>
            <a:r>
              <a:rPr lang="uk-UA" b="1" dirty="0">
                <a:solidFill>
                  <a:schemeClr val="bg1"/>
                </a:solidFill>
              </a:rPr>
              <a:t>щодо організації протиепідемічних заходів під час роботи </a:t>
            </a:r>
            <a:endParaRPr lang="uk-UA" b="1" dirty="0" smtClean="0">
              <a:solidFill>
                <a:schemeClr val="bg1"/>
              </a:solidFill>
            </a:endParaRPr>
          </a:p>
          <a:p>
            <a:pPr algn="ctr"/>
            <a:r>
              <a:rPr lang="uk-UA" b="1" dirty="0" smtClean="0">
                <a:solidFill>
                  <a:schemeClr val="bg1"/>
                </a:solidFill>
              </a:rPr>
              <a:t>пункту </a:t>
            </a:r>
            <a:r>
              <a:rPr lang="uk-UA" b="1" dirty="0">
                <a:solidFill>
                  <a:schemeClr val="bg1"/>
                </a:solidFill>
              </a:rPr>
              <a:t>проведення пробного зовнішнього незалежного оцінювання, спрямованих на запобігання поширенню </a:t>
            </a:r>
            <a:r>
              <a:rPr lang="uk-UA" b="1" dirty="0" err="1">
                <a:solidFill>
                  <a:schemeClr val="bg1"/>
                </a:solidFill>
              </a:rPr>
              <a:t>коронавірусної</a:t>
            </a:r>
            <a:r>
              <a:rPr lang="uk-UA" b="1" dirty="0">
                <a:solidFill>
                  <a:schemeClr val="bg1"/>
                </a:solidFill>
              </a:rPr>
              <a:t> хвороби</a:t>
            </a:r>
            <a:endParaRPr lang="ru-RU" dirty="0">
              <a:solidFill>
                <a:schemeClr val="bg1"/>
              </a:solidFill>
            </a:endParaRPr>
          </a:p>
        </p:txBody>
      </p:sp>
      <p:sp>
        <p:nvSpPr>
          <p:cNvPr id="2" name="Прямоугольник 1"/>
          <p:cNvSpPr/>
          <p:nvPr/>
        </p:nvSpPr>
        <p:spPr>
          <a:xfrm>
            <a:off x="1328247" y="1582160"/>
            <a:ext cx="10198468" cy="4370427"/>
          </a:xfrm>
          <a:prstGeom prst="rect">
            <a:avLst/>
          </a:prstGeom>
        </p:spPr>
        <p:txBody>
          <a:bodyPr wrap="square">
            <a:spAutoFit/>
          </a:bodyPr>
          <a:lstStyle/>
          <a:p>
            <a:r>
              <a:rPr lang="uk-UA" sz="2000" dirty="0"/>
              <a:t>1. На вході до пункту проведення пробного зовнішнього незалежного оцінювання (далі – пункт ПЗНО) мають бути місця для оброблення рук антисептиками.</a:t>
            </a:r>
          </a:p>
          <a:p>
            <a:r>
              <a:rPr lang="uk-UA" sz="2000" dirty="0"/>
              <a:t>Місця для оброблення рук слід позначати вказівником про необхідність дезінфекції рук</a:t>
            </a:r>
            <a:r>
              <a:rPr lang="uk-UA" sz="2000" dirty="0" smtClean="0"/>
              <a:t>.</a:t>
            </a:r>
          </a:p>
          <a:p>
            <a:endParaRPr lang="uk-UA" sz="2000" dirty="0"/>
          </a:p>
          <a:p>
            <a:r>
              <a:rPr lang="uk-UA" sz="2000" dirty="0"/>
              <a:t>2. Інформацію (плакати/банери) про необхідність дотримання респіраторної гігієни та етикету кашлю потрібно розмістити у зручному для вільного огляду місці</a:t>
            </a:r>
            <a:r>
              <a:rPr lang="uk-UA" sz="2000" dirty="0" smtClean="0"/>
              <a:t>.</a:t>
            </a:r>
          </a:p>
          <a:p>
            <a:endParaRPr lang="uk-UA" sz="2000" dirty="0"/>
          </a:p>
          <a:p>
            <a:r>
              <a:rPr lang="uk-UA" sz="2000" dirty="0"/>
              <a:t>3. У санітарних кімнатах має бути забезпечено наявність засобів гігієни (використання багаторазових рушників заборонено</a:t>
            </a:r>
            <a:r>
              <a:rPr lang="uk-UA" sz="2000" dirty="0" smtClean="0"/>
              <a:t>).</a:t>
            </a:r>
          </a:p>
          <a:p>
            <a:endParaRPr lang="uk-UA" sz="2000" dirty="0"/>
          </a:p>
          <a:p>
            <a:r>
              <a:rPr lang="uk-UA" sz="2000" dirty="0"/>
              <a:t>4. Аудиторії перед проведенням пробного зовнішнього незалежного оцінювання (далі – пробне зовнішнє оцінювання) потрібно провітрювати не менше 30 хв. </a:t>
            </a:r>
            <a:endParaRPr lang="uk-UA" sz="2000" dirty="0" smtClean="0"/>
          </a:p>
          <a:p>
            <a:endParaRPr lang="uk-UA" sz="2000" dirty="0"/>
          </a:p>
        </p:txBody>
      </p:sp>
    </p:spTree>
    <p:extLst>
      <p:ext uri="{BB962C8B-B14F-4D97-AF65-F5344CB8AC3E}">
        <p14:creationId xmlns:p14="http://schemas.microsoft.com/office/powerpoint/2010/main" val="1783342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4"/>
          <p:cNvPicPr/>
          <p:nvPr/>
        </p:nvPicPr>
        <p:blipFill>
          <a:blip r:embed="rId3"/>
          <a:srcRect l="29240" t="11552" r="-29240" b="-11552"/>
          <a:stretch/>
        </p:blipFill>
        <p:spPr>
          <a:xfrm>
            <a:off x="0" y="0"/>
            <a:ext cx="1600200" cy="6857640"/>
          </a:xfrm>
          <a:prstGeom prst="rect">
            <a:avLst/>
          </a:prstGeom>
          <a:ln>
            <a:noFill/>
          </a:ln>
        </p:spPr>
      </p:pic>
      <p:pic>
        <p:nvPicPr>
          <p:cNvPr id="7" name="Рисунок 1"/>
          <p:cNvPicPr/>
          <p:nvPr/>
        </p:nvPicPr>
        <p:blipFill>
          <a:blip r:embed="rId3"/>
          <a:srcRect l="29240" t="11552" r="-29240" b="-11552"/>
          <a:stretch/>
        </p:blipFill>
        <p:spPr>
          <a:xfrm>
            <a:off x="0" y="769716"/>
            <a:ext cx="1600200" cy="6857640"/>
          </a:xfrm>
          <a:prstGeom prst="rect">
            <a:avLst/>
          </a:prstGeom>
          <a:ln>
            <a:noFill/>
          </a:ln>
        </p:spPr>
      </p:pic>
      <p:sp>
        <p:nvSpPr>
          <p:cNvPr id="8" name="CustomShape 1"/>
          <p:cNvSpPr/>
          <p:nvPr/>
        </p:nvSpPr>
        <p:spPr>
          <a:xfrm>
            <a:off x="145095" y="73182"/>
            <a:ext cx="12046905" cy="1148281"/>
          </a:xfrm>
          <a:prstGeom prst="rect">
            <a:avLst/>
          </a:prstGeom>
          <a:solidFill>
            <a:srgbClr val="F24E5E"/>
          </a:solidFill>
          <a:ln>
            <a:noFill/>
          </a:ln>
        </p:spPr>
        <p:style>
          <a:lnRef idx="0">
            <a:scrgbClr r="0" g="0" b="0"/>
          </a:lnRef>
          <a:fillRef idx="0">
            <a:scrgbClr r="0" g="0" b="0"/>
          </a:fillRef>
          <a:effectRef idx="0">
            <a:scrgbClr r="0" g="0" b="0"/>
          </a:effectRef>
          <a:fontRef idx="minor"/>
        </p:style>
        <p:txBody>
          <a:bodyPr lIns="90000" tIns="45000" rIns="90000" bIns="45000"/>
          <a:lstStyle/>
          <a:p>
            <a:pPr algn="ctr"/>
            <a:r>
              <a:rPr lang="uk-UA" b="1" dirty="0" smtClean="0">
                <a:solidFill>
                  <a:schemeClr val="bg1"/>
                </a:solidFill>
              </a:rPr>
              <a:t>Рекомендації </a:t>
            </a:r>
            <a:r>
              <a:rPr lang="uk-UA" b="1" dirty="0">
                <a:solidFill>
                  <a:schemeClr val="bg1"/>
                </a:solidFill>
              </a:rPr>
              <a:t>щодо організації протиепідемічних заходів під час роботи </a:t>
            </a:r>
            <a:endParaRPr lang="uk-UA" b="1" dirty="0" smtClean="0">
              <a:solidFill>
                <a:schemeClr val="bg1"/>
              </a:solidFill>
            </a:endParaRPr>
          </a:p>
          <a:p>
            <a:pPr algn="ctr"/>
            <a:r>
              <a:rPr lang="uk-UA" b="1" dirty="0" smtClean="0">
                <a:solidFill>
                  <a:schemeClr val="bg1"/>
                </a:solidFill>
              </a:rPr>
              <a:t>пункту </a:t>
            </a:r>
            <a:r>
              <a:rPr lang="uk-UA" b="1" dirty="0">
                <a:solidFill>
                  <a:schemeClr val="bg1"/>
                </a:solidFill>
              </a:rPr>
              <a:t>проведення пробного зовнішнього незалежного оцінювання, спрямованих на запобігання поширенню </a:t>
            </a:r>
            <a:r>
              <a:rPr lang="uk-UA" b="1" dirty="0" err="1">
                <a:solidFill>
                  <a:schemeClr val="bg1"/>
                </a:solidFill>
              </a:rPr>
              <a:t>коронавірусної</a:t>
            </a:r>
            <a:r>
              <a:rPr lang="uk-UA" b="1" dirty="0">
                <a:solidFill>
                  <a:schemeClr val="bg1"/>
                </a:solidFill>
              </a:rPr>
              <a:t> хвороби</a:t>
            </a:r>
            <a:endParaRPr lang="ru-RU" dirty="0">
              <a:solidFill>
                <a:schemeClr val="bg1"/>
              </a:solidFill>
            </a:endParaRPr>
          </a:p>
        </p:txBody>
      </p:sp>
      <p:sp>
        <p:nvSpPr>
          <p:cNvPr id="2" name="Прямоугольник 1"/>
          <p:cNvSpPr/>
          <p:nvPr/>
        </p:nvSpPr>
        <p:spPr>
          <a:xfrm>
            <a:off x="1384134" y="1221463"/>
            <a:ext cx="10221362" cy="5078313"/>
          </a:xfrm>
          <a:prstGeom prst="rect">
            <a:avLst/>
          </a:prstGeom>
        </p:spPr>
        <p:txBody>
          <a:bodyPr wrap="square">
            <a:spAutoFit/>
          </a:bodyPr>
          <a:lstStyle/>
          <a:p>
            <a:endParaRPr lang="uk-UA" dirty="0" smtClean="0"/>
          </a:p>
          <a:p>
            <a:r>
              <a:rPr lang="uk-UA" dirty="0"/>
              <a:t>5. Допуск учасників пробного зовнішнього оцінювання, персоналу та осіб, уповноважених на здійснення контролю або спостереження, медичних працівників до пункту ПЗНО здійснюється після оцінки наявності ознак респіраторних </a:t>
            </a:r>
            <a:r>
              <a:rPr lang="uk-UA" dirty="0" err="1"/>
              <a:t>хвороб</a:t>
            </a:r>
            <a:r>
              <a:rPr lang="uk-UA" dirty="0"/>
              <a:t> та за умови одягнення захисної маски/респіратора так, щоб були покриті ніс та рот. </a:t>
            </a:r>
          </a:p>
          <a:p>
            <a:r>
              <a:rPr lang="uk-UA" dirty="0"/>
              <a:t>Особи, в яких виявлено ознаки респіраторних </a:t>
            </a:r>
            <a:r>
              <a:rPr lang="uk-UA" dirty="0" err="1"/>
              <a:t>хвороб</a:t>
            </a:r>
            <a:r>
              <a:rPr lang="uk-UA" dirty="0"/>
              <a:t>, не допускаються до виконання службових обов’язків або проходження пробного зовнішнього оцінювання</a:t>
            </a:r>
            <a:r>
              <a:rPr lang="uk-UA" dirty="0" smtClean="0"/>
              <a:t>.</a:t>
            </a:r>
          </a:p>
          <a:p>
            <a:endParaRPr lang="uk-UA" dirty="0"/>
          </a:p>
          <a:p>
            <a:r>
              <a:rPr lang="uk-UA" dirty="0" smtClean="0"/>
              <a:t>6</a:t>
            </a:r>
            <a:r>
              <a:rPr lang="uk-UA" dirty="0"/>
              <a:t>. Під час проведення пробного зовнішнього оцінювання за сприятливих погодних умов рекомендовано відкривати вікна при зачинених вхідних дверях (не варто відкривати вікна під час виконання частини «Розуміння мови на слух (аудіювання)» під час пробного зовнішнього оцінювання з іноземних мов</a:t>
            </a:r>
            <a:r>
              <a:rPr lang="uk-UA" dirty="0" smtClean="0"/>
              <a:t>).</a:t>
            </a:r>
          </a:p>
          <a:p>
            <a:endParaRPr lang="uk-UA" dirty="0"/>
          </a:p>
          <a:p>
            <a:r>
              <a:rPr lang="uk-UA" dirty="0"/>
              <a:t>7. Після проведення пробного зовнішнього оцінювання потрібно очистити і продезінфікувати поверхні (у тому числі дверних ручок, столів, місць для сидіння) та провітрити приміщення</a:t>
            </a:r>
            <a:r>
              <a:rPr lang="uk-UA" dirty="0" smtClean="0"/>
              <a:t>.</a:t>
            </a:r>
          </a:p>
          <a:p>
            <a:endParaRPr lang="uk-UA" dirty="0"/>
          </a:p>
          <a:p>
            <a:r>
              <a:rPr lang="uk-UA" dirty="0"/>
              <a:t>8. На виході з пункту ПЗНО має бути розміщено контейнер/урну з кришкою для використаних масок з чіткою відміткою «ВИКОРИСТАНІ МАСКИ</a:t>
            </a:r>
            <a:r>
              <a:rPr lang="uk-UA" dirty="0" smtClean="0"/>
              <a:t>.</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36350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Рисунок 4"/>
          <p:cNvPicPr/>
          <p:nvPr/>
        </p:nvPicPr>
        <p:blipFill>
          <a:blip r:embed="rId2"/>
          <a:srcRect l="29240" t="11552" r="-29240" b="-11552"/>
          <a:stretch/>
        </p:blipFill>
        <p:spPr>
          <a:xfrm>
            <a:off x="0" y="0"/>
            <a:ext cx="1600200" cy="6857640"/>
          </a:xfrm>
          <a:prstGeom prst="rect">
            <a:avLst/>
          </a:prstGeom>
          <a:ln>
            <a:noFill/>
          </a:ln>
        </p:spPr>
      </p:pic>
      <p:pic>
        <p:nvPicPr>
          <p:cNvPr id="144" name="Рисунок 1"/>
          <p:cNvPicPr/>
          <p:nvPr/>
        </p:nvPicPr>
        <p:blipFill>
          <a:blip r:embed="rId2"/>
          <a:srcRect l="29240" t="11552" r="-29240" b="-11552"/>
          <a:stretch/>
        </p:blipFill>
        <p:spPr>
          <a:xfrm>
            <a:off x="60480" y="810000"/>
            <a:ext cx="1600200" cy="6857640"/>
          </a:xfrm>
          <a:prstGeom prst="rect">
            <a:avLst/>
          </a:prstGeom>
          <a:ln>
            <a:noFill/>
          </a:ln>
        </p:spPr>
      </p:pic>
      <p:sp>
        <p:nvSpPr>
          <p:cNvPr id="145" name="TextShape 1"/>
          <p:cNvSpPr txBox="1"/>
          <p:nvPr/>
        </p:nvSpPr>
        <p:spPr>
          <a:xfrm>
            <a:off x="7139354" y="1591920"/>
            <a:ext cx="5052406" cy="3673800"/>
          </a:xfrm>
          <a:prstGeom prst="rect">
            <a:avLst/>
          </a:prstGeom>
          <a:noFill/>
          <a:ln>
            <a:noFill/>
          </a:ln>
        </p:spPr>
        <p:txBody>
          <a:bodyPr lIns="90000" tIns="45000" rIns="90000" bIns="45000"/>
          <a:lstStyle/>
          <a:p>
            <a:pPr algn="just"/>
            <a:r>
              <a:rPr lang="uk-UA" sz="1800" b="0" strike="noStrike" spc="-1" dirty="0" smtClean="0">
                <a:solidFill>
                  <a:srgbClr val="000000"/>
                </a:solidFill>
                <a:uFill>
                  <a:solidFill>
                    <a:srgbClr val="FFFFFF"/>
                  </a:solidFill>
                </a:uFill>
                <a:latin typeface="Arial"/>
              </a:rPr>
              <a:t>У відео УЦОЯО «Пробне ЗНО-2020: зробимо тестування безпечним» </a:t>
            </a:r>
            <a:r>
              <a:rPr lang="uk-UA" sz="1800" b="0" strike="noStrike" spc="-1" dirty="0" err="1" smtClean="0">
                <a:solidFill>
                  <a:srgbClr val="000000"/>
                </a:solidFill>
                <a:uFill>
                  <a:solidFill>
                    <a:srgbClr val="FFFFFF"/>
                  </a:solidFill>
                </a:uFill>
                <a:latin typeface="Arial"/>
              </a:rPr>
              <a:t>закцентовано</a:t>
            </a:r>
            <a:r>
              <a:rPr lang="uk-UA" sz="1800" b="0" strike="noStrike" spc="-1" dirty="0" smtClean="0">
                <a:solidFill>
                  <a:srgbClr val="000000"/>
                </a:solidFill>
                <a:uFill>
                  <a:solidFill>
                    <a:srgbClr val="FFFFFF"/>
                  </a:solidFill>
                </a:uFill>
                <a:latin typeface="Arial"/>
              </a:rPr>
              <a:t> увагу на особливостях проведення процедури тестування, пробного ЗНО в умовах епідемії </a:t>
            </a:r>
            <a:r>
              <a:rPr lang="uk-UA" sz="1800" b="0" strike="noStrike" spc="-1" dirty="0" err="1" smtClean="0">
                <a:solidFill>
                  <a:srgbClr val="000000"/>
                </a:solidFill>
                <a:uFill>
                  <a:solidFill>
                    <a:srgbClr val="FFFFFF"/>
                  </a:solidFill>
                </a:uFill>
                <a:latin typeface="Arial"/>
              </a:rPr>
              <a:t>коронавірусу</a:t>
            </a:r>
            <a:endParaRPr lang="uk-UA" sz="1800" b="0" strike="noStrike" spc="-1" dirty="0" smtClean="0">
              <a:solidFill>
                <a:srgbClr val="000000"/>
              </a:solidFill>
              <a:uFill>
                <a:solidFill>
                  <a:srgbClr val="FFFFFF"/>
                </a:solidFill>
              </a:uFill>
              <a:latin typeface="Arial"/>
            </a:endParaRPr>
          </a:p>
          <a:p>
            <a:pPr algn="just"/>
            <a:endParaRPr lang="uk-UA" sz="1800" b="0" strike="noStrike" spc="-1" dirty="0" smtClean="0">
              <a:solidFill>
                <a:srgbClr val="000000"/>
              </a:solidFill>
              <a:uFill>
                <a:solidFill>
                  <a:srgbClr val="FFFFFF"/>
                </a:solidFill>
              </a:uFill>
              <a:latin typeface="Arial"/>
            </a:endParaRPr>
          </a:p>
          <a:p>
            <a:pPr algn="just"/>
            <a:r>
              <a:rPr lang="uk-UA" sz="1800" b="0" strike="noStrike" spc="-1" dirty="0" smtClean="0">
                <a:solidFill>
                  <a:srgbClr val="FF0000"/>
                </a:solidFill>
                <a:uFill>
                  <a:solidFill>
                    <a:srgbClr val="FFFFFF"/>
                  </a:solidFill>
                </a:uFill>
                <a:latin typeface="Arial"/>
              </a:rPr>
              <a:t>Ознайомтеся</a:t>
            </a:r>
            <a:r>
              <a:rPr lang="uk-UA" sz="1800" b="0" strike="noStrike" spc="-1" dirty="0" smtClean="0">
                <a:solidFill>
                  <a:srgbClr val="000000"/>
                </a:solidFill>
                <a:uFill>
                  <a:solidFill>
                    <a:srgbClr val="FFFFFF"/>
                  </a:solidFill>
                </a:uFill>
                <a:latin typeface="Arial"/>
              </a:rPr>
              <a:t> із відеороликом.</a:t>
            </a:r>
          </a:p>
          <a:p>
            <a:pPr algn="just"/>
            <a:endParaRPr lang="uk-UA" sz="1800" b="0" strike="noStrike" spc="-1" dirty="0" smtClean="0">
              <a:solidFill>
                <a:srgbClr val="000000"/>
              </a:solidFill>
              <a:uFill>
                <a:solidFill>
                  <a:srgbClr val="FFFFFF"/>
                </a:solidFill>
              </a:uFill>
              <a:latin typeface="Arial"/>
            </a:endParaRPr>
          </a:p>
          <a:p>
            <a:pPr algn="just"/>
            <a:r>
              <a:rPr lang="uk-UA" sz="1800" b="0" strike="noStrike" spc="-1" dirty="0" smtClean="0">
                <a:solidFill>
                  <a:srgbClr val="000000"/>
                </a:solidFill>
                <a:uFill>
                  <a:solidFill>
                    <a:srgbClr val="FFFFFF"/>
                  </a:solidFill>
                </a:uFill>
                <a:latin typeface="Arial"/>
                <a:hlinkClick r:id="rId3"/>
              </a:rPr>
              <a:t>https://www.youtube.com/watch?v=yKxHkiis6_4</a:t>
            </a:r>
            <a:r>
              <a:rPr lang="uk-UA" sz="1800" b="0" strike="noStrike" spc="-1" dirty="0" smtClean="0">
                <a:solidFill>
                  <a:srgbClr val="000000"/>
                </a:solidFill>
                <a:uFill>
                  <a:solidFill>
                    <a:srgbClr val="FFFFFF"/>
                  </a:solidFill>
                </a:uFill>
                <a:latin typeface="Arial"/>
              </a:rPr>
              <a:t>  </a:t>
            </a:r>
            <a:endParaRPr lang="uk-UA" sz="1800" b="0" strike="noStrike" spc="-1" dirty="0">
              <a:solidFill>
                <a:srgbClr val="000000"/>
              </a:solidFill>
              <a:uFill>
                <a:solidFill>
                  <a:srgbClr val="FFFFFF"/>
                </a:solidFill>
              </a:uFill>
              <a:latin typeface="Arial"/>
            </a:endParaRPr>
          </a:p>
        </p:txBody>
      </p:sp>
      <p:pic>
        <p:nvPicPr>
          <p:cNvPr id="146" name="Рисунок 145"/>
          <p:cNvPicPr/>
          <p:nvPr/>
        </p:nvPicPr>
        <p:blipFill>
          <a:blip r:embed="rId4"/>
          <a:srcRect l="7259" t="20560" r="34859" b="24848"/>
          <a:stretch/>
        </p:blipFill>
        <p:spPr>
          <a:xfrm>
            <a:off x="1276754" y="1664793"/>
            <a:ext cx="5765884" cy="3003922"/>
          </a:xfrm>
          <a:prstGeom prst="rect">
            <a:avLst/>
          </a:prstGeom>
          <a:ln>
            <a:noFill/>
          </a:ln>
        </p:spPr>
      </p:pic>
      <p:sp>
        <p:nvSpPr>
          <p:cNvPr id="6" name="CustomShape 1"/>
          <p:cNvSpPr/>
          <p:nvPr/>
        </p:nvSpPr>
        <p:spPr>
          <a:xfrm>
            <a:off x="0" y="299520"/>
            <a:ext cx="12191760" cy="639000"/>
          </a:xfrm>
          <a:prstGeom prst="rect">
            <a:avLst/>
          </a:prstGeom>
          <a:solidFill>
            <a:srgbClr val="F24E5E"/>
          </a:solidFill>
          <a:ln>
            <a:noFill/>
          </a:ln>
        </p:spPr>
        <p:style>
          <a:lnRef idx="0">
            <a:scrgbClr r="0" g="0" b="0"/>
          </a:lnRef>
          <a:fillRef idx="0">
            <a:scrgbClr r="0" g="0" b="0"/>
          </a:fillRef>
          <a:effectRef idx="0">
            <a:scrgbClr r="0" g="0" b="0"/>
          </a:effectRef>
          <a:fontRef idx="minor"/>
        </p:style>
        <p:txBody>
          <a:bodyPr lIns="90000" tIns="45000" rIns="90000" bIns="45000"/>
          <a:lstStyle/>
          <a:p>
            <a:pPr marL="447840" algn="ctr">
              <a:lnSpc>
                <a:spcPct val="100000"/>
              </a:lnSpc>
            </a:pPr>
            <a:r>
              <a:rPr lang="ru-RU" sz="3600" b="0" strike="noStrike" spc="-1" dirty="0">
                <a:solidFill>
                  <a:srgbClr val="FFFFFF"/>
                </a:solidFill>
                <a:uFill>
                  <a:solidFill>
                    <a:srgbClr val="FFFFFF"/>
                  </a:solidFill>
                </a:uFill>
                <a:latin typeface="Calibri"/>
                <a:ea typeface="Times New Roman"/>
              </a:rPr>
              <a:t>        </a:t>
            </a:r>
            <a:r>
              <a:rPr lang="ru-RU" sz="3600" b="0" strike="noStrike" spc="-1" dirty="0" err="1">
                <a:solidFill>
                  <a:srgbClr val="FFFFFF"/>
                </a:solidFill>
                <a:uFill>
                  <a:solidFill>
                    <a:srgbClr val="FFFFFF"/>
                  </a:solidFill>
                </a:uFill>
                <a:latin typeface="Arial"/>
                <a:ea typeface="Times New Roman"/>
              </a:rPr>
              <a:t>Організаційні</a:t>
            </a:r>
            <a:r>
              <a:rPr lang="ru-RU" sz="3600" b="0" strike="noStrike" spc="-1" dirty="0">
                <a:solidFill>
                  <a:srgbClr val="FFFFFF"/>
                </a:solidFill>
                <a:uFill>
                  <a:solidFill>
                    <a:srgbClr val="FFFFFF"/>
                  </a:solidFill>
                </a:uFill>
                <a:latin typeface="Arial"/>
                <a:ea typeface="Times New Roman"/>
              </a:rPr>
              <a:t> </a:t>
            </a:r>
            <a:r>
              <a:rPr lang="ru-RU" sz="3600" b="0" strike="noStrike" spc="-1" dirty="0" err="1">
                <a:solidFill>
                  <a:srgbClr val="FFFFFF"/>
                </a:solidFill>
                <a:uFill>
                  <a:solidFill>
                    <a:srgbClr val="FFFFFF"/>
                  </a:solidFill>
                </a:uFill>
                <a:latin typeface="Arial"/>
                <a:ea typeface="Times New Roman"/>
              </a:rPr>
              <a:t>питання</a:t>
            </a:r>
            <a:r>
              <a:rPr lang="ru-RU" sz="3600" b="0" strike="noStrike" spc="-1" dirty="0">
                <a:solidFill>
                  <a:srgbClr val="FFFFFF"/>
                </a:solidFill>
                <a:uFill>
                  <a:solidFill>
                    <a:srgbClr val="FFFFFF"/>
                  </a:solidFill>
                </a:uFill>
                <a:latin typeface="Arial"/>
                <a:ea typeface="Times New Roman"/>
              </a:rPr>
              <a:t> пробного ЗНО-2020</a:t>
            </a:r>
            <a:endParaRPr lang="ru-RU"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Рисунок 4"/>
          <p:cNvPicPr/>
          <p:nvPr/>
        </p:nvPicPr>
        <p:blipFill>
          <a:blip r:embed="rId2"/>
          <a:srcRect l="29240" t="11552" r="-29240" b="-11552"/>
          <a:stretch/>
        </p:blipFill>
        <p:spPr>
          <a:xfrm>
            <a:off x="0" y="0"/>
            <a:ext cx="1600200" cy="6857640"/>
          </a:xfrm>
          <a:prstGeom prst="rect">
            <a:avLst/>
          </a:prstGeom>
          <a:ln>
            <a:noFill/>
          </a:ln>
        </p:spPr>
      </p:pic>
      <p:pic>
        <p:nvPicPr>
          <p:cNvPr id="148" name="Рисунок 1"/>
          <p:cNvPicPr/>
          <p:nvPr/>
        </p:nvPicPr>
        <p:blipFill>
          <a:blip r:embed="rId2"/>
          <a:srcRect l="29240" t="11552" r="-29240" b="-11552"/>
          <a:stretch/>
        </p:blipFill>
        <p:spPr>
          <a:xfrm>
            <a:off x="60480" y="810000"/>
            <a:ext cx="1600200" cy="6857640"/>
          </a:xfrm>
          <a:prstGeom prst="rect">
            <a:avLst/>
          </a:prstGeom>
          <a:ln>
            <a:noFill/>
          </a:ln>
        </p:spPr>
      </p:pic>
      <p:sp>
        <p:nvSpPr>
          <p:cNvPr id="149" name="CustomShape 1"/>
          <p:cNvSpPr/>
          <p:nvPr/>
        </p:nvSpPr>
        <p:spPr>
          <a:xfrm>
            <a:off x="0" y="299520"/>
            <a:ext cx="12191760" cy="639000"/>
          </a:xfrm>
          <a:prstGeom prst="rect">
            <a:avLst/>
          </a:prstGeom>
          <a:solidFill>
            <a:srgbClr val="F24E5E"/>
          </a:solidFill>
          <a:ln>
            <a:noFill/>
          </a:ln>
        </p:spPr>
        <p:style>
          <a:lnRef idx="0">
            <a:scrgbClr r="0" g="0" b="0"/>
          </a:lnRef>
          <a:fillRef idx="0">
            <a:scrgbClr r="0" g="0" b="0"/>
          </a:fillRef>
          <a:effectRef idx="0">
            <a:scrgbClr r="0" g="0" b="0"/>
          </a:effectRef>
          <a:fontRef idx="minor"/>
        </p:style>
        <p:txBody>
          <a:bodyPr lIns="90000" tIns="45000" rIns="90000" bIns="45000"/>
          <a:lstStyle/>
          <a:p>
            <a:pPr marL="447840" algn="ctr">
              <a:lnSpc>
                <a:spcPct val="100000"/>
              </a:lnSpc>
            </a:pPr>
            <a:r>
              <a:rPr lang="ru-RU" sz="3600" b="0" strike="noStrike" spc="-1" dirty="0">
                <a:solidFill>
                  <a:srgbClr val="FFFFFF"/>
                </a:solidFill>
                <a:uFill>
                  <a:solidFill>
                    <a:srgbClr val="FFFFFF"/>
                  </a:solidFill>
                </a:uFill>
                <a:latin typeface="Calibri"/>
                <a:ea typeface="Times New Roman"/>
              </a:rPr>
              <a:t>        </a:t>
            </a:r>
            <a:r>
              <a:rPr lang="ru-RU" sz="3600" spc="-1" dirty="0" err="1">
                <a:solidFill>
                  <a:srgbClr val="FFFFFF"/>
                </a:solidFill>
                <a:uFill>
                  <a:solidFill>
                    <a:srgbClr val="FFFFFF"/>
                  </a:solidFill>
                </a:uFill>
                <a:ea typeface="Times New Roman"/>
              </a:rPr>
              <a:t>Організаційні</a:t>
            </a:r>
            <a:r>
              <a:rPr lang="ru-RU" sz="3600" spc="-1" dirty="0">
                <a:solidFill>
                  <a:srgbClr val="FFFFFF"/>
                </a:solidFill>
                <a:uFill>
                  <a:solidFill>
                    <a:srgbClr val="FFFFFF"/>
                  </a:solidFill>
                </a:uFill>
                <a:ea typeface="Times New Roman"/>
              </a:rPr>
              <a:t> </a:t>
            </a:r>
            <a:r>
              <a:rPr lang="ru-RU" sz="3600" spc="-1" dirty="0" err="1">
                <a:solidFill>
                  <a:srgbClr val="FFFFFF"/>
                </a:solidFill>
                <a:uFill>
                  <a:solidFill>
                    <a:srgbClr val="FFFFFF"/>
                  </a:solidFill>
                </a:uFill>
                <a:ea typeface="Times New Roman"/>
              </a:rPr>
              <a:t>питання</a:t>
            </a:r>
            <a:r>
              <a:rPr lang="ru-RU" sz="3600" spc="-1" dirty="0">
                <a:solidFill>
                  <a:srgbClr val="FFFFFF"/>
                </a:solidFill>
                <a:uFill>
                  <a:solidFill>
                    <a:srgbClr val="FFFFFF"/>
                  </a:solidFill>
                </a:uFill>
                <a:ea typeface="Times New Roman"/>
              </a:rPr>
              <a:t> пробного ЗНО-2020</a:t>
            </a:r>
            <a:endParaRPr lang="ru-RU" spc="-1" dirty="0">
              <a:solidFill>
                <a:srgbClr val="000000"/>
              </a:solidFill>
              <a:uFill>
                <a:solidFill>
                  <a:srgbClr val="FFFFFF"/>
                </a:solidFill>
              </a:uFill>
            </a:endParaRPr>
          </a:p>
        </p:txBody>
      </p:sp>
      <p:sp>
        <p:nvSpPr>
          <p:cNvPr id="150" name="CustomShape 2"/>
          <p:cNvSpPr/>
          <p:nvPr/>
        </p:nvSpPr>
        <p:spPr>
          <a:xfrm>
            <a:off x="1218820" y="2753672"/>
            <a:ext cx="4158398" cy="1872919"/>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just"/>
            <a:r>
              <a:rPr lang="uk-UA" sz="2200" strike="noStrike" spc="-1" dirty="0" smtClean="0">
                <a:solidFill>
                  <a:srgbClr val="595959"/>
                </a:solidFill>
                <a:uFill>
                  <a:solidFill>
                    <a:srgbClr val="FFFFFF"/>
                  </a:solidFill>
                </a:uFill>
                <a:latin typeface="Arial"/>
              </a:rPr>
              <a:t>Зразки інформаційних вивісок  розміщено у </a:t>
            </a:r>
            <a:r>
              <a:rPr lang="uk-UA" sz="2200" spc="-1" dirty="0">
                <a:solidFill>
                  <a:srgbClr val="595959"/>
                </a:solidFill>
                <a:uFill>
                  <a:solidFill>
                    <a:srgbClr val="FFFFFF"/>
                  </a:solidFill>
                </a:uFill>
              </a:rPr>
              <a:t>розділі </a:t>
            </a:r>
            <a:r>
              <a:rPr lang="uk-UA" sz="2200" strike="noStrike" spc="-1" dirty="0" smtClean="0">
                <a:solidFill>
                  <a:srgbClr val="595959"/>
                </a:solidFill>
                <a:uFill>
                  <a:solidFill>
                    <a:srgbClr val="FFFFFF"/>
                  </a:solidFill>
                </a:uFill>
                <a:latin typeface="Arial"/>
              </a:rPr>
              <a:t>на сайті ХРЦОЯО </a:t>
            </a:r>
            <a:r>
              <a:rPr lang="uk-UA" sz="2200" spc="-1" dirty="0">
                <a:solidFill>
                  <a:srgbClr val="595959"/>
                </a:solidFill>
                <a:uFill>
                  <a:solidFill>
                    <a:srgbClr val="FFFFFF"/>
                  </a:solidFill>
                </a:uFill>
              </a:rPr>
              <a:t>«Організаторам»</a:t>
            </a:r>
            <a:endParaRPr lang="uk-UA" sz="2400" spc="-1" dirty="0">
              <a:solidFill>
                <a:srgbClr val="000000"/>
              </a:solidFill>
              <a:uFill>
                <a:solidFill>
                  <a:srgbClr val="FFFFFF"/>
                </a:solidFill>
              </a:uFill>
            </a:endParaRPr>
          </a:p>
          <a:p>
            <a:pPr algn="just">
              <a:lnSpc>
                <a:spcPct val="100000"/>
              </a:lnSpc>
            </a:pPr>
            <a:r>
              <a:rPr lang="uk-UA" sz="2200" strike="noStrike" spc="-1" dirty="0" smtClean="0">
                <a:solidFill>
                  <a:srgbClr val="595959"/>
                </a:solidFill>
                <a:uFill>
                  <a:solidFill>
                    <a:srgbClr val="FFFFFF"/>
                  </a:solidFill>
                </a:uFill>
                <a:latin typeface="Arial"/>
              </a:rPr>
              <a:t> </a:t>
            </a:r>
            <a:endParaRPr lang="uk-UA" sz="1800" strike="noStrike" spc="-1" dirty="0">
              <a:solidFill>
                <a:srgbClr val="000000"/>
              </a:solidFill>
              <a:uFill>
                <a:solidFill>
                  <a:srgbClr val="FFFFFF"/>
                </a:solidFill>
              </a:uFill>
              <a:latin typeface="Arial"/>
            </a:endParaRPr>
          </a:p>
        </p:txBody>
      </p:sp>
      <p:pic>
        <p:nvPicPr>
          <p:cNvPr id="151" name="Рисунок 150"/>
          <p:cNvPicPr/>
          <p:nvPr/>
        </p:nvPicPr>
        <p:blipFill>
          <a:blip r:embed="rId3"/>
          <a:srcRect l="37559" t="38256" r="38223" b="31290"/>
          <a:stretch/>
        </p:blipFill>
        <p:spPr>
          <a:xfrm>
            <a:off x="5586488" y="4333141"/>
            <a:ext cx="2793237" cy="1915979"/>
          </a:xfrm>
          <a:prstGeom prst="rect">
            <a:avLst/>
          </a:prstGeom>
          <a:ln>
            <a:solidFill>
              <a:schemeClr val="bg1">
                <a:lumMod val="75000"/>
              </a:schemeClr>
            </a:solidFill>
          </a:ln>
        </p:spPr>
      </p:pic>
      <p:pic>
        <p:nvPicPr>
          <p:cNvPr id="152" name="Рисунок 151"/>
          <p:cNvPicPr/>
          <p:nvPr/>
        </p:nvPicPr>
        <p:blipFill>
          <a:blip r:embed="rId4"/>
          <a:srcRect l="26339" t="23563" r="27003" b="16592"/>
          <a:stretch/>
        </p:blipFill>
        <p:spPr>
          <a:xfrm>
            <a:off x="9034817" y="1314095"/>
            <a:ext cx="2706259" cy="2121990"/>
          </a:xfrm>
          <a:prstGeom prst="rect">
            <a:avLst/>
          </a:prstGeom>
          <a:ln>
            <a:solidFill>
              <a:schemeClr val="bg1">
                <a:lumMod val="75000"/>
              </a:schemeClr>
            </a:solidFill>
          </a:ln>
        </p:spPr>
      </p:pic>
      <p:pic>
        <p:nvPicPr>
          <p:cNvPr id="153" name="Рисунок 152"/>
          <p:cNvPicPr/>
          <p:nvPr/>
        </p:nvPicPr>
        <p:blipFill>
          <a:blip r:embed="rId5"/>
          <a:srcRect l="26929" t="24613" r="27593" b="17642"/>
          <a:stretch/>
        </p:blipFill>
        <p:spPr>
          <a:xfrm>
            <a:off x="5606940" y="1314095"/>
            <a:ext cx="2684055" cy="2114725"/>
          </a:xfrm>
          <a:prstGeom prst="rect">
            <a:avLst/>
          </a:prstGeom>
          <a:ln>
            <a:solidFill>
              <a:schemeClr val="bg1">
                <a:lumMod val="75000"/>
              </a:schemeClr>
            </a:solidFill>
          </a:ln>
        </p:spPr>
      </p:pic>
      <p:pic>
        <p:nvPicPr>
          <p:cNvPr id="9" name="Рисунок 8"/>
          <p:cNvPicPr>
            <a:picLocks noChangeAspect="1"/>
          </p:cNvPicPr>
          <p:nvPr/>
        </p:nvPicPr>
        <p:blipFill>
          <a:blip r:embed="rId6"/>
          <a:stretch>
            <a:fillRect/>
          </a:stretch>
        </p:blipFill>
        <p:spPr>
          <a:xfrm>
            <a:off x="9034817" y="4333142"/>
            <a:ext cx="2706259" cy="1915978"/>
          </a:xfrm>
          <a:prstGeom prst="rect">
            <a:avLst/>
          </a:prstGeom>
          <a:ln>
            <a:solidFill>
              <a:schemeClr val="tx1"/>
            </a:solidFill>
          </a:ln>
        </p:spPr>
      </p:pic>
    </p:spTree>
    <p:extLst>
      <p:ext uri="{BB962C8B-B14F-4D97-AF65-F5344CB8AC3E}">
        <p14:creationId xmlns:p14="http://schemas.microsoft.com/office/powerpoint/2010/main" val="72153932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42208" y="2740253"/>
            <a:ext cx="1804731" cy="3469474"/>
          </a:xfr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5136" y="3054862"/>
            <a:ext cx="3787006" cy="2840255"/>
          </a:xfrm>
          <a:prstGeom prst="rect">
            <a:avLst/>
          </a:prstGeom>
        </p:spPr>
      </p:pic>
      <p:pic>
        <p:nvPicPr>
          <p:cNvPr id="2" name="Рисунок 1"/>
          <p:cNvPicPr>
            <a:picLocks noChangeAspect="1"/>
          </p:cNvPicPr>
          <p:nvPr/>
        </p:nvPicPr>
        <p:blipFill>
          <a:blip r:embed="rId5"/>
          <a:stretch>
            <a:fillRect/>
          </a:stretch>
        </p:blipFill>
        <p:spPr>
          <a:xfrm>
            <a:off x="6984176" y="1540676"/>
            <a:ext cx="4941123" cy="3469474"/>
          </a:xfrm>
          <a:prstGeom prst="rect">
            <a:avLst/>
          </a:prstGeom>
          <a:ln>
            <a:solidFill>
              <a:schemeClr val="bg1">
                <a:lumMod val="75000"/>
              </a:schemeClr>
            </a:solidFill>
          </a:ln>
        </p:spPr>
      </p:pic>
      <p:sp>
        <p:nvSpPr>
          <p:cNvPr id="3" name="Прямоугольник 2"/>
          <p:cNvSpPr/>
          <p:nvPr/>
        </p:nvSpPr>
        <p:spPr>
          <a:xfrm>
            <a:off x="1264790" y="1647950"/>
            <a:ext cx="5430486" cy="369332"/>
          </a:xfrm>
          <a:prstGeom prst="rect">
            <a:avLst/>
          </a:prstGeom>
        </p:spPr>
        <p:txBody>
          <a:bodyPr wrap="square">
            <a:spAutoFit/>
          </a:bodyPr>
          <a:lstStyle/>
          <a:p>
            <a:pPr algn="just">
              <a:lnSpc>
                <a:spcPct val="100000"/>
              </a:lnSpc>
            </a:pPr>
            <a:r>
              <a:rPr lang="uk-UA" spc="-1" dirty="0" smtClean="0">
                <a:solidFill>
                  <a:srgbClr val="595959"/>
                </a:solidFill>
                <a:uFill>
                  <a:solidFill>
                    <a:srgbClr val="FFFFFF"/>
                  </a:solidFill>
                </a:uFill>
              </a:rPr>
              <a:t>Організація місця для </a:t>
            </a:r>
            <a:r>
              <a:rPr lang="uk-UA" spc="-1" smtClean="0">
                <a:solidFill>
                  <a:srgbClr val="595959"/>
                </a:solidFill>
                <a:uFill>
                  <a:solidFill>
                    <a:srgbClr val="FFFFFF"/>
                  </a:solidFill>
                </a:uFill>
              </a:rPr>
              <a:t>використаних засобів</a:t>
            </a:r>
            <a:endParaRPr lang="uk-UA" spc="-1" dirty="0">
              <a:solidFill>
                <a:srgbClr val="595959"/>
              </a:solidFill>
              <a:uFill>
                <a:solidFill>
                  <a:srgbClr val="FFFFFF"/>
                </a:solidFill>
              </a:uFill>
            </a:endParaRPr>
          </a:p>
        </p:txBody>
      </p:sp>
      <p:pic>
        <p:nvPicPr>
          <p:cNvPr id="6" name="Рисунок 4"/>
          <p:cNvPicPr/>
          <p:nvPr/>
        </p:nvPicPr>
        <p:blipFill>
          <a:blip r:embed="rId6"/>
          <a:srcRect l="29240" t="11552" r="-29240" b="-11552"/>
          <a:stretch/>
        </p:blipFill>
        <p:spPr>
          <a:xfrm>
            <a:off x="0" y="0"/>
            <a:ext cx="1600200" cy="6857640"/>
          </a:xfrm>
          <a:prstGeom prst="rect">
            <a:avLst/>
          </a:prstGeom>
          <a:ln>
            <a:noFill/>
          </a:ln>
        </p:spPr>
      </p:pic>
      <p:pic>
        <p:nvPicPr>
          <p:cNvPr id="7" name="Рисунок 1"/>
          <p:cNvPicPr/>
          <p:nvPr/>
        </p:nvPicPr>
        <p:blipFill>
          <a:blip r:embed="rId6"/>
          <a:srcRect l="29240" t="11552" r="-29240" b="-11552"/>
          <a:stretch/>
        </p:blipFill>
        <p:spPr>
          <a:xfrm>
            <a:off x="0" y="769716"/>
            <a:ext cx="1600200" cy="6857640"/>
          </a:xfrm>
          <a:prstGeom prst="rect">
            <a:avLst/>
          </a:prstGeom>
          <a:ln>
            <a:noFill/>
          </a:ln>
        </p:spPr>
      </p:pic>
      <p:sp>
        <p:nvSpPr>
          <p:cNvPr id="8" name="CustomShape 1"/>
          <p:cNvSpPr/>
          <p:nvPr/>
        </p:nvSpPr>
        <p:spPr>
          <a:xfrm>
            <a:off x="0" y="299520"/>
            <a:ext cx="12191760" cy="639000"/>
          </a:xfrm>
          <a:prstGeom prst="rect">
            <a:avLst/>
          </a:prstGeom>
          <a:solidFill>
            <a:srgbClr val="F24E5E"/>
          </a:solidFill>
          <a:ln>
            <a:noFill/>
          </a:ln>
        </p:spPr>
        <p:style>
          <a:lnRef idx="0">
            <a:scrgbClr r="0" g="0" b="0"/>
          </a:lnRef>
          <a:fillRef idx="0">
            <a:scrgbClr r="0" g="0" b="0"/>
          </a:fillRef>
          <a:effectRef idx="0">
            <a:scrgbClr r="0" g="0" b="0"/>
          </a:effectRef>
          <a:fontRef idx="minor"/>
        </p:style>
        <p:txBody>
          <a:bodyPr lIns="90000" tIns="45000" rIns="90000" bIns="45000"/>
          <a:lstStyle/>
          <a:p>
            <a:pPr marL="447840" algn="ctr">
              <a:lnSpc>
                <a:spcPct val="100000"/>
              </a:lnSpc>
            </a:pPr>
            <a:r>
              <a:rPr lang="ru-RU" sz="3600" spc="-1" dirty="0" err="1">
                <a:solidFill>
                  <a:srgbClr val="FFFFFF"/>
                </a:solidFill>
                <a:uFill>
                  <a:solidFill>
                    <a:srgbClr val="FFFFFF"/>
                  </a:solidFill>
                </a:uFill>
                <a:ea typeface="Times New Roman"/>
              </a:rPr>
              <a:t>Організаційні</a:t>
            </a:r>
            <a:r>
              <a:rPr lang="ru-RU" sz="3600" spc="-1" dirty="0">
                <a:solidFill>
                  <a:srgbClr val="FFFFFF"/>
                </a:solidFill>
                <a:uFill>
                  <a:solidFill>
                    <a:srgbClr val="FFFFFF"/>
                  </a:solidFill>
                </a:uFill>
                <a:ea typeface="Times New Roman"/>
              </a:rPr>
              <a:t> </a:t>
            </a:r>
            <a:r>
              <a:rPr lang="ru-RU" sz="3600" spc="-1" dirty="0" err="1">
                <a:solidFill>
                  <a:srgbClr val="FFFFFF"/>
                </a:solidFill>
                <a:uFill>
                  <a:solidFill>
                    <a:srgbClr val="FFFFFF"/>
                  </a:solidFill>
                </a:uFill>
                <a:ea typeface="Times New Roman"/>
              </a:rPr>
              <a:t>питання</a:t>
            </a:r>
            <a:r>
              <a:rPr lang="ru-RU" sz="3600" spc="-1" dirty="0">
                <a:solidFill>
                  <a:srgbClr val="FFFFFF"/>
                </a:solidFill>
                <a:uFill>
                  <a:solidFill>
                    <a:srgbClr val="FFFFFF"/>
                  </a:solidFill>
                </a:uFill>
                <a:ea typeface="Times New Roman"/>
              </a:rPr>
              <a:t> пробного ЗНО-2020</a:t>
            </a:r>
            <a:endParaRPr lang="ru-RU" spc="-1" dirty="0">
              <a:solidFill>
                <a:srgbClr val="000000"/>
              </a:solidFill>
              <a:uFill>
                <a:solidFill>
                  <a:srgbClr val="FFFFFF"/>
                </a:solidFill>
              </a:uFill>
            </a:endParaRPr>
          </a:p>
        </p:txBody>
      </p:sp>
    </p:spTree>
    <p:extLst>
      <p:ext uri="{BB962C8B-B14F-4D97-AF65-F5344CB8AC3E}">
        <p14:creationId xmlns:p14="http://schemas.microsoft.com/office/powerpoint/2010/main" val="775798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Рисунок 4"/>
          <p:cNvPicPr/>
          <p:nvPr/>
        </p:nvPicPr>
        <p:blipFill>
          <a:blip r:embed="rId2"/>
          <a:srcRect l="29240" t="11552" r="-29240" b="-11552"/>
          <a:stretch/>
        </p:blipFill>
        <p:spPr>
          <a:xfrm>
            <a:off x="0" y="0"/>
            <a:ext cx="1600200" cy="6857640"/>
          </a:xfrm>
          <a:prstGeom prst="rect">
            <a:avLst/>
          </a:prstGeom>
          <a:ln>
            <a:noFill/>
          </a:ln>
        </p:spPr>
      </p:pic>
      <p:pic>
        <p:nvPicPr>
          <p:cNvPr id="140" name="Рисунок 1"/>
          <p:cNvPicPr/>
          <p:nvPr/>
        </p:nvPicPr>
        <p:blipFill>
          <a:blip r:embed="rId2"/>
          <a:srcRect l="29240" t="11552" r="-29240" b="-11552"/>
          <a:stretch/>
        </p:blipFill>
        <p:spPr>
          <a:xfrm>
            <a:off x="60480" y="810000"/>
            <a:ext cx="1600200" cy="6857640"/>
          </a:xfrm>
          <a:prstGeom prst="rect">
            <a:avLst/>
          </a:prstGeom>
          <a:ln>
            <a:noFill/>
          </a:ln>
        </p:spPr>
      </p:pic>
      <p:sp>
        <p:nvSpPr>
          <p:cNvPr id="141" name="CustomShape 1"/>
          <p:cNvSpPr/>
          <p:nvPr/>
        </p:nvSpPr>
        <p:spPr>
          <a:xfrm>
            <a:off x="0" y="299520"/>
            <a:ext cx="12191760" cy="639000"/>
          </a:xfrm>
          <a:prstGeom prst="rect">
            <a:avLst/>
          </a:prstGeom>
          <a:solidFill>
            <a:srgbClr val="F24E5E"/>
          </a:solidFill>
          <a:ln>
            <a:noFill/>
          </a:ln>
        </p:spPr>
        <p:style>
          <a:lnRef idx="0">
            <a:scrgbClr r="0" g="0" b="0"/>
          </a:lnRef>
          <a:fillRef idx="0">
            <a:scrgbClr r="0" g="0" b="0"/>
          </a:fillRef>
          <a:effectRef idx="0">
            <a:scrgbClr r="0" g="0" b="0"/>
          </a:effectRef>
          <a:fontRef idx="minor"/>
        </p:style>
        <p:txBody>
          <a:bodyPr lIns="90000" tIns="45000" rIns="90000" bIns="45000"/>
          <a:lstStyle/>
          <a:p>
            <a:pPr marL="447840" algn="ctr"/>
            <a:r>
              <a:rPr lang="ru-RU" sz="3600" b="0" strike="noStrike" spc="-1" dirty="0">
                <a:solidFill>
                  <a:srgbClr val="FFFFFF"/>
                </a:solidFill>
                <a:uFill>
                  <a:solidFill>
                    <a:srgbClr val="FFFFFF"/>
                  </a:solidFill>
                </a:uFill>
                <a:latin typeface="Calibri"/>
                <a:ea typeface="Times New Roman"/>
              </a:rPr>
              <a:t>        </a:t>
            </a:r>
            <a:r>
              <a:rPr lang="ru-RU" sz="3600" spc="-1" dirty="0" err="1">
                <a:solidFill>
                  <a:srgbClr val="FFFFFF"/>
                </a:solidFill>
                <a:uFill>
                  <a:solidFill>
                    <a:srgbClr val="FFFFFF"/>
                  </a:solidFill>
                </a:uFill>
                <a:ea typeface="Times New Roman"/>
              </a:rPr>
              <a:t>Організаційні</a:t>
            </a:r>
            <a:r>
              <a:rPr lang="ru-RU" sz="3600" spc="-1" dirty="0">
                <a:solidFill>
                  <a:srgbClr val="FFFFFF"/>
                </a:solidFill>
                <a:uFill>
                  <a:solidFill>
                    <a:srgbClr val="FFFFFF"/>
                  </a:solidFill>
                </a:uFill>
                <a:ea typeface="Times New Roman"/>
              </a:rPr>
              <a:t> </a:t>
            </a:r>
            <a:r>
              <a:rPr lang="ru-RU" sz="3600" spc="-1" dirty="0" err="1">
                <a:solidFill>
                  <a:srgbClr val="FFFFFF"/>
                </a:solidFill>
                <a:uFill>
                  <a:solidFill>
                    <a:srgbClr val="FFFFFF"/>
                  </a:solidFill>
                </a:uFill>
                <a:ea typeface="Times New Roman"/>
              </a:rPr>
              <a:t>питання</a:t>
            </a:r>
            <a:r>
              <a:rPr lang="ru-RU" sz="3600" spc="-1" dirty="0">
                <a:solidFill>
                  <a:srgbClr val="FFFFFF"/>
                </a:solidFill>
                <a:uFill>
                  <a:solidFill>
                    <a:srgbClr val="FFFFFF"/>
                  </a:solidFill>
                </a:uFill>
                <a:ea typeface="Times New Roman"/>
              </a:rPr>
              <a:t> пробного ЗНО-2020</a:t>
            </a:r>
            <a:endParaRPr lang="ru-RU" spc="-1" dirty="0">
              <a:solidFill>
                <a:srgbClr val="000000"/>
              </a:solidFill>
              <a:uFill>
                <a:solidFill>
                  <a:srgbClr val="FFFFFF"/>
                </a:solidFill>
              </a:uFill>
            </a:endParaRPr>
          </a:p>
          <a:p>
            <a:pPr marL="447840" algn="ctr">
              <a:lnSpc>
                <a:spcPct val="100000"/>
              </a:lnSpc>
            </a:pPr>
            <a:endParaRPr lang="ru-RU" sz="1800" b="0" strike="noStrike" spc="-1" dirty="0">
              <a:solidFill>
                <a:srgbClr val="000000"/>
              </a:solidFill>
              <a:uFill>
                <a:solidFill>
                  <a:srgbClr val="FFFFFF"/>
                </a:solidFill>
              </a:uFill>
              <a:latin typeface="Arial"/>
            </a:endParaRPr>
          </a:p>
        </p:txBody>
      </p:sp>
      <p:sp>
        <p:nvSpPr>
          <p:cNvPr id="142" name="CustomShape 2"/>
          <p:cNvSpPr/>
          <p:nvPr/>
        </p:nvSpPr>
        <p:spPr>
          <a:xfrm>
            <a:off x="1649520" y="974160"/>
            <a:ext cx="10228680" cy="5819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3200" b="1" strike="noStrike" spc="-1" dirty="0" err="1">
                <a:solidFill>
                  <a:srgbClr val="767171"/>
                </a:solidFill>
                <a:uFill>
                  <a:solidFill>
                    <a:srgbClr val="FFFFFF"/>
                  </a:solidFill>
                </a:uFill>
                <a:latin typeface="Arial"/>
              </a:rPr>
              <a:t>Забезпечення</a:t>
            </a:r>
            <a:r>
              <a:rPr lang="ru-RU" sz="3200" b="1" strike="noStrike" spc="-1" dirty="0">
                <a:solidFill>
                  <a:srgbClr val="767171"/>
                </a:solidFill>
                <a:uFill>
                  <a:solidFill>
                    <a:srgbClr val="FFFFFF"/>
                  </a:solidFill>
                </a:uFill>
                <a:latin typeface="Arial"/>
              </a:rPr>
              <a:t> пункту </a:t>
            </a:r>
            <a:r>
              <a:rPr lang="ru-RU" sz="3200" b="1" strike="noStrike" spc="-1" dirty="0" smtClean="0">
                <a:solidFill>
                  <a:srgbClr val="767171"/>
                </a:solidFill>
                <a:uFill>
                  <a:solidFill>
                    <a:srgbClr val="FFFFFF"/>
                  </a:solidFill>
                </a:uFill>
                <a:latin typeface="Arial"/>
              </a:rPr>
              <a:t>ПЗНО </a:t>
            </a:r>
            <a:r>
              <a:rPr lang="ru-RU" sz="3200" b="1" strike="noStrike" spc="-1" dirty="0">
                <a:solidFill>
                  <a:srgbClr val="767171"/>
                </a:solidFill>
                <a:uFill>
                  <a:solidFill>
                    <a:srgbClr val="FFFFFF"/>
                  </a:solidFill>
                </a:uFill>
                <a:latin typeface="Arial"/>
              </a:rPr>
              <a:t>документами та </a:t>
            </a:r>
            <a:r>
              <a:rPr lang="ru-RU" sz="3200" b="1" strike="noStrike" spc="-1" dirty="0" err="1">
                <a:solidFill>
                  <a:srgbClr val="767171"/>
                </a:solidFill>
                <a:uFill>
                  <a:solidFill>
                    <a:srgbClr val="FFFFFF"/>
                  </a:solidFill>
                </a:uFill>
                <a:latin typeface="Arial"/>
              </a:rPr>
              <a:t>матеріалами</a:t>
            </a:r>
            <a:r>
              <a:rPr lang="ru-RU" sz="3200" b="1" strike="noStrike" spc="-1" dirty="0">
                <a:solidFill>
                  <a:srgbClr val="767171"/>
                </a:solidFill>
                <a:uFill>
                  <a:solidFill>
                    <a:srgbClr val="FFFFFF"/>
                  </a:solidFill>
                </a:uFill>
                <a:latin typeface="Arial"/>
              </a:rPr>
              <a:t>:</a:t>
            </a: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gn="ctr">
              <a:lnSpc>
                <a:spcPct val="100000"/>
              </a:lnSpc>
            </a:pPr>
            <a:r>
              <a:rPr lang="ru-RU" sz="3600" b="1" strike="noStrike" spc="-1" dirty="0">
                <a:solidFill>
                  <a:srgbClr val="F24E5E"/>
                </a:solidFill>
                <a:uFill>
                  <a:solidFill>
                    <a:srgbClr val="FFFFFF"/>
                  </a:solidFill>
                </a:uFill>
                <a:latin typeface="Arial"/>
              </a:rPr>
              <a:t>І - </a:t>
            </a:r>
            <a:r>
              <a:rPr lang="ru-RU" sz="3600" b="1" strike="noStrike" spc="-1" dirty="0" err="1">
                <a:solidFill>
                  <a:srgbClr val="F24E5E"/>
                </a:solidFill>
                <a:uFill>
                  <a:solidFill>
                    <a:srgbClr val="FFFFFF"/>
                  </a:solidFill>
                </a:uFill>
                <a:latin typeface="Arial"/>
              </a:rPr>
              <a:t>адміністративний</a:t>
            </a:r>
            <a:r>
              <a:rPr lang="ru-RU" sz="3600" b="1" strike="noStrike" spc="-1" dirty="0">
                <a:solidFill>
                  <a:srgbClr val="F24E5E"/>
                </a:solidFill>
                <a:uFill>
                  <a:solidFill>
                    <a:srgbClr val="FFFFFF"/>
                  </a:solidFill>
                </a:uFill>
                <a:latin typeface="Arial"/>
              </a:rPr>
              <a:t> пакет і контейнер (завезено </a:t>
            </a:r>
            <a:r>
              <a:rPr lang="ru-RU" sz="3600" b="1" strike="noStrike" spc="-1" dirty="0" err="1">
                <a:solidFill>
                  <a:srgbClr val="F24E5E"/>
                </a:solidFill>
                <a:uFill>
                  <a:solidFill>
                    <a:srgbClr val="FFFFFF"/>
                  </a:solidFill>
                </a:uFill>
                <a:latin typeface="Arial"/>
              </a:rPr>
              <a:t>спецзв’язком</a:t>
            </a:r>
            <a:r>
              <a:rPr lang="ru-RU" sz="3600" b="1" strike="noStrike" spc="-1" dirty="0">
                <a:solidFill>
                  <a:srgbClr val="F24E5E"/>
                </a:solidFill>
                <a:uFill>
                  <a:solidFill>
                    <a:srgbClr val="FFFFFF"/>
                  </a:solidFill>
                </a:uFill>
                <a:latin typeface="Arial"/>
              </a:rPr>
              <a:t>)</a:t>
            </a:r>
            <a:endParaRPr lang="ru-RU" sz="1800" b="0" strike="noStrike" spc="-1" dirty="0">
              <a:solidFill>
                <a:srgbClr val="000000"/>
              </a:solidFill>
              <a:uFill>
                <a:solidFill>
                  <a:srgbClr val="FFFFFF"/>
                </a:solidFill>
              </a:uFill>
              <a:latin typeface="Arial"/>
            </a:endParaRPr>
          </a:p>
          <a:p>
            <a:pPr algn="ctr">
              <a:lnSpc>
                <a:spcPct val="100000"/>
              </a:lnSpc>
            </a:pPr>
            <a:endParaRPr lang="ru-RU" sz="1800" b="0" strike="noStrike" spc="-1" dirty="0">
              <a:solidFill>
                <a:srgbClr val="000000"/>
              </a:solidFill>
              <a:uFill>
                <a:solidFill>
                  <a:srgbClr val="FFFFFF"/>
                </a:solidFill>
              </a:uFill>
              <a:latin typeface="Arial"/>
            </a:endParaRPr>
          </a:p>
          <a:p>
            <a:pPr algn="ctr">
              <a:lnSpc>
                <a:spcPct val="100000"/>
              </a:lnSpc>
            </a:pPr>
            <a:r>
              <a:rPr lang="ru-RU" sz="3600" b="1" strike="noStrike" spc="-1" dirty="0">
                <a:solidFill>
                  <a:srgbClr val="F24E5E"/>
                </a:solidFill>
                <a:uFill>
                  <a:solidFill>
                    <a:srgbClr val="FFFFFF"/>
                  </a:solidFill>
                </a:uFill>
                <a:latin typeface="Arial"/>
              </a:rPr>
              <a:t>ІІ - пакет </a:t>
            </a:r>
            <a:r>
              <a:rPr lang="ru-RU" sz="3600" b="1" strike="noStrike" spc="-1" dirty="0" err="1">
                <a:solidFill>
                  <a:srgbClr val="F24E5E"/>
                </a:solidFill>
                <a:uFill>
                  <a:solidFill>
                    <a:srgbClr val="FFFFFF"/>
                  </a:solidFill>
                </a:uFill>
                <a:latin typeface="Arial"/>
              </a:rPr>
              <a:t>із</a:t>
            </a:r>
            <a:r>
              <a:rPr lang="ru-RU" sz="3600" b="1" strike="noStrike" spc="-1" dirty="0">
                <a:solidFill>
                  <a:srgbClr val="F24E5E"/>
                </a:solidFill>
                <a:uFill>
                  <a:solidFill>
                    <a:srgbClr val="FFFFFF"/>
                  </a:solidFill>
                </a:uFill>
                <a:latin typeface="Arial"/>
              </a:rPr>
              <a:t> </a:t>
            </a:r>
            <a:r>
              <a:rPr lang="ru-RU" sz="3600" b="1" strike="noStrike" spc="-1" dirty="0" err="1">
                <a:solidFill>
                  <a:srgbClr val="F24E5E"/>
                </a:solidFill>
                <a:uFill>
                  <a:solidFill>
                    <a:srgbClr val="FFFFFF"/>
                  </a:solidFill>
                </a:uFill>
                <a:latin typeface="Arial"/>
              </a:rPr>
              <a:t>допоміжними</a:t>
            </a:r>
            <a:r>
              <a:rPr lang="ru-RU" sz="3600" b="1" strike="noStrike" spc="-1" dirty="0">
                <a:solidFill>
                  <a:srgbClr val="F24E5E"/>
                </a:solidFill>
                <a:uFill>
                  <a:solidFill>
                    <a:srgbClr val="FFFFFF"/>
                  </a:solidFill>
                </a:uFill>
                <a:latin typeface="Arial"/>
              </a:rPr>
              <a:t> </a:t>
            </a:r>
            <a:r>
              <a:rPr lang="ru-RU" sz="3600" b="1" strike="noStrike" spc="-1" dirty="0" err="1">
                <a:solidFill>
                  <a:srgbClr val="F24E5E"/>
                </a:solidFill>
                <a:uFill>
                  <a:solidFill>
                    <a:srgbClr val="FFFFFF"/>
                  </a:solidFill>
                </a:uFill>
                <a:latin typeface="Arial"/>
              </a:rPr>
              <a:t>матеріалами</a:t>
            </a:r>
            <a:r>
              <a:rPr lang="ru-RU" sz="3600" b="1" strike="noStrike" spc="-1" dirty="0">
                <a:solidFill>
                  <a:srgbClr val="F24E5E"/>
                </a:solidFill>
                <a:uFill>
                  <a:solidFill>
                    <a:srgbClr val="FFFFFF"/>
                  </a:solidFill>
                </a:uFill>
                <a:latin typeface="Arial"/>
              </a:rPr>
              <a:t>;</a:t>
            </a:r>
            <a:endParaRPr lang="ru-RU" sz="1800" b="0" strike="noStrike" spc="-1" dirty="0">
              <a:solidFill>
                <a:srgbClr val="000000"/>
              </a:solidFill>
              <a:uFill>
                <a:solidFill>
                  <a:srgbClr val="FFFFFF"/>
                </a:solidFill>
              </a:uFill>
              <a:latin typeface="Arial"/>
            </a:endParaRPr>
          </a:p>
          <a:p>
            <a:pPr algn="ctr">
              <a:lnSpc>
                <a:spcPct val="100000"/>
              </a:lnSpc>
            </a:pPr>
            <a:r>
              <a:rPr lang="ru-RU" sz="3600" b="1" strike="noStrike" spc="-1" dirty="0">
                <a:solidFill>
                  <a:srgbClr val="F24E5E"/>
                </a:solidFill>
                <a:uFill>
                  <a:solidFill>
                    <a:srgbClr val="FFFFFF"/>
                  </a:solidFill>
                </a:uFill>
                <a:latin typeface="Arial"/>
              </a:rPr>
              <a:t>      </a:t>
            </a:r>
            <a:r>
              <a:rPr lang="ru-RU" sz="3600" b="1" strike="noStrike" spc="-1" dirty="0" err="1">
                <a:solidFill>
                  <a:srgbClr val="F24E5E"/>
                </a:solidFill>
                <a:uFill>
                  <a:solidFill>
                    <a:srgbClr val="FFFFFF"/>
                  </a:solidFill>
                </a:uFill>
                <a:latin typeface="Arial"/>
              </a:rPr>
              <a:t>фінансові</a:t>
            </a:r>
            <a:r>
              <a:rPr lang="ru-RU" sz="3600" b="1" strike="noStrike" spc="-1" dirty="0">
                <a:solidFill>
                  <a:srgbClr val="F24E5E"/>
                </a:solidFill>
                <a:uFill>
                  <a:solidFill>
                    <a:srgbClr val="FFFFFF"/>
                  </a:solidFill>
                </a:uFill>
                <a:latin typeface="Arial"/>
              </a:rPr>
              <a:t> </a:t>
            </a:r>
            <a:r>
              <a:rPr lang="ru-RU" sz="3600" b="1" strike="noStrike" spc="-1" dirty="0" err="1">
                <a:solidFill>
                  <a:srgbClr val="F24E5E"/>
                </a:solidFill>
                <a:uFill>
                  <a:solidFill>
                    <a:srgbClr val="FFFFFF"/>
                  </a:solidFill>
                </a:uFill>
                <a:latin typeface="Arial"/>
              </a:rPr>
              <a:t>документи</a:t>
            </a:r>
            <a:r>
              <a:rPr lang="ru-RU" sz="3600" b="1" strike="noStrike" spc="-1" dirty="0">
                <a:solidFill>
                  <a:srgbClr val="F24E5E"/>
                </a:solidFill>
                <a:uFill>
                  <a:solidFill>
                    <a:srgbClr val="FFFFFF"/>
                  </a:solidFill>
                </a:uFill>
                <a:latin typeface="Arial"/>
              </a:rPr>
              <a:t>; скотч </a:t>
            </a:r>
            <a:endParaRPr lang="ru-RU" sz="1800" b="0" strike="noStrike" spc="-1" dirty="0">
              <a:solidFill>
                <a:srgbClr val="000000"/>
              </a:solidFill>
              <a:uFill>
                <a:solidFill>
                  <a:srgbClr val="FFFFFF"/>
                </a:solidFill>
              </a:uFill>
              <a:latin typeface="Arial"/>
            </a:endParaRPr>
          </a:p>
          <a:p>
            <a:pPr algn="ctr">
              <a:lnSpc>
                <a:spcPct val="100000"/>
              </a:lnSpc>
            </a:pPr>
            <a:r>
              <a:rPr lang="ru-RU" sz="3600" b="1" strike="noStrike" spc="-1" dirty="0">
                <a:solidFill>
                  <a:srgbClr val="F24E5E"/>
                </a:solidFill>
                <a:uFill>
                  <a:solidFill>
                    <a:srgbClr val="FFFFFF"/>
                  </a:solidFill>
                </a:uFill>
                <a:latin typeface="Arial"/>
              </a:rPr>
              <a:t>(</a:t>
            </a:r>
            <a:r>
              <a:rPr lang="ru-RU" sz="3600" b="1" strike="noStrike" spc="-1" dirty="0" err="1">
                <a:solidFill>
                  <a:srgbClr val="F24E5E"/>
                </a:solidFill>
                <a:uFill>
                  <a:solidFill>
                    <a:srgbClr val="FFFFFF"/>
                  </a:solidFill>
                </a:uFill>
                <a:latin typeface="Arial"/>
              </a:rPr>
              <a:t>отримано</a:t>
            </a:r>
            <a:r>
              <a:rPr lang="ru-RU" sz="3600" b="1" strike="noStrike" spc="-1" dirty="0">
                <a:solidFill>
                  <a:srgbClr val="F24E5E"/>
                </a:solidFill>
                <a:uFill>
                  <a:solidFill>
                    <a:srgbClr val="FFFFFF"/>
                  </a:solidFill>
                </a:uFill>
                <a:latin typeface="Arial"/>
              </a:rPr>
              <a:t> </a:t>
            </a:r>
            <a:r>
              <a:rPr lang="ru-RU" sz="3600" b="1" strike="noStrike" spc="-1" dirty="0" err="1">
                <a:solidFill>
                  <a:srgbClr val="F24E5E"/>
                </a:solidFill>
                <a:uFill>
                  <a:solidFill>
                    <a:srgbClr val="FFFFFF"/>
                  </a:solidFill>
                </a:uFill>
                <a:latin typeface="Arial"/>
              </a:rPr>
              <a:t>від</a:t>
            </a:r>
            <a:r>
              <a:rPr lang="ru-RU" sz="3600" b="1" strike="noStrike" spc="-1" dirty="0">
                <a:solidFill>
                  <a:srgbClr val="F24E5E"/>
                </a:solidFill>
                <a:uFill>
                  <a:solidFill>
                    <a:srgbClr val="FFFFFF"/>
                  </a:solidFill>
                </a:uFill>
                <a:latin typeface="Arial"/>
              </a:rPr>
              <a:t> </a:t>
            </a:r>
            <a:r>
              <a:rPr lang="ru-RU" sz="3600" b="1" strike="noStrike" spc="-1" dirty="0" err="1">
                <a:solidFill>
                  <a:srgbClr val="F24E5E"/>
                </a:solidFill>
                <a:uFill>
                  <a:solidFill>
                    <a:srgbClr val="FFFFFF"/>
                  </a:solidFill>
                </a:uFill>
                <a:latin typeface="Arial"/>
              </a:rPr>
              <a:t>відповідального</a:t>
            </a:r>
            <a:r>
              <a:rPr lang="ru-RU" sz="3600" b="1" strike="noStrike" spc="-1" dirty="0">
                <a:solidFill>
                  <a:srgbClr val="F24E5E"/>
                </a:solidFill>
                <a:uFill>
                  <a:solidFill>
                    <a:srgbClr val="FFFFFF"/>
                  </a:solidFill>
                </a:uFill>
                <a:latin typeface="Arial"/>
              </a:rPr>
              <a:t> за ЗНО </a:t>
            </a:r>
            <a:endParaRPr lang="ru-RU" sz="1800" b="0" strike="noStrike" spc="-1" dirty="0">
              <a:solidFill>
                <a:srgbClr val="000000"/>
              </a:solidFill>
              <a:uFill>
                <a:solidFill>
                  <a:srgbClr val="FFFFFF"/>
                </a:solidFill>
              </a:uFill>
              <a:latin typeface="Arial"/>
            </a:endParaRPr>
          </a:p>
          <a:p>
            <a:pPr algn="ctr">
              <a:lnSpc>
                <a:spcPct val="100000"/>
              </a:lnSpc>
            </a:pPr>
            <a:r>
              <a:rPr lang="ru-RU" sz="3600" b="1" strike="noStrike" spc="-1" dirty="0">
                <a:solidFill>
                  <a:srgbClr val="F24E5E"/>
                </a:solidFill>
                <a:uFill>
                  <a:solidFill>
                    <a:srgbClr val="FFFFFF"/>
                  </a:solidFill>
                </a:uFill>
                <a:latin typeface="Arial"/>
              </a:rPr>
              <a:t>в </a:t>
            </a:r>
            <a:r>
              <a:rPr lang="ru-RU" sz="3600" b="1" strike="noStrike" spc="-1" dirty="0" err="1">
                <a:solidFill>
                  <a:srgbClr val="F24E5E"/>
                </a:solidFill>
                <a:uFill>
                  <a:solidFill>
                    <a:srgbClr val="FFFFFF"/>
                  </a:solidFill>
                </a:uFill>
                <a:latin typeface="Arial"/>
              </a:rPr>
              <a:t>окрузі</a:t>
            </a:r>
            <a:r>
              <a:rPr lang="ru-RU" sz="3600" b="1" strike="noStrike" spc="-1" dirty="0">
                <a:solidFill>
                  <a:srgbClr val="F24E5E"/>
                </a:solidFill>
                <a:uFill>
                  <a:solidFill>
                    <a:srgbClr val="FFFFFF"/>
                  </a:solidFill>
                </a:uFill>
                <a:latin typeface="Arial"/>
              </a:rPr>
              <a:t>)</a:t>
            </a: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Line 1"/>
          <p:cNvSpPr/>
          <p:nvPr/>
        </p:nvSpPr>
        <p:spPr>
          <a:xfrm>
            <a:off x="2304360" y="3812040"/>
            <a:ext cx="8303040" cy="2520"/>
          </a:xfrm>
          <a:prstGeom prst="line">
            <a:avLst/>
          </a:prstGeom>
          <a:ln w="63360">
            <a:solidFill>
              <a:srgbClr val="F24E5E"/>
            </a:solidFill>
          </a:ln>
        </p:spPr>
        <p:style>
          <a:lnRef idx="1">
            <a:schemeClr val="accent1"/>
          </a:lnRef>
          <a:fillRef idx="0">
            <a:schemeClr val="accent1"/>
          </a:fillRef>
          <a:effectRef idx="0">
            <a:schemeClr val="accent1"/>
          </a:effectRef>
          <a:fontRef idx="minor"/>
        </p:style>
      </p:sp>
      <p:pic>
        <p:nvPicPr>
          <p:cNvPr id="172" name="Рисунок 3"/>
          <p:cNvPicPr/>
          <p:nvPr/>
        </p:nvPicPr>
        <p:blipFill>
          <a:blip r:embed="rId2"/>
          <a:stretch/>
        </p:blipFill>
        <p:spPr>
          <a:xfrm>
            <a:off x="351000" y="365760"/>
            <a:ext cx="2923560" cy="829080"/>
          </a:xfrm>
          <a:prstGeom prst="rect">
            <a:avLst/>
          </a:prstGeom>
          <a:ln>
            <a:noFill/>
          </a:ln>
        </p:spPr>
      </p:pic>
      <p:sp>
        <p:nvSpPr>
          <p:cNvPr id="173" name="CustomShape 2"/>
          <p:cNvSpPr/>
          <p:nvPr/>
        </p:nvSpPr>
        <p:spPr>
          <a:xfrm>
            <a:off x="2808000" y="3055320"/>
            <a:ext cx="7310880" cy="155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4800" b="1" strike="noStrike" spc="-1">
                <a:solidFill>
                  <a:srgbClr val="F24E5E"/>
                </a:solidFill>
                <a:uFill>
                  <a:solidFill>
                    <a:srgbClr val="FFFFFF"/>
                  </a:solidFill>
                </a:uFill>
                <a:latin typeface="Arial"/>
                <a:ea typeface="Open Sans Semibold"/>
              </a:rPr>
              <a:t>Основна сесія </a:t>
            </a:r>
            <a:endParaRPr lang="ru-RU" sz="1800" b="0" strike="noStrike" spc="-1">
              <a:solidFill>
                <a:srgbClr val="000000"/>
              </a:solidFill>
              <a:uFill>
                <a:solidFill>
                  <a:srgbClr val="FFFFFF"/>
                </a:solidFill>
              </a:uFill>
              <a:latin typeface="Arial"/>
            </a:endParaRPr>
          </a:p>
          <a:p>
            <a:pPr algn="ctr">
              <a:lnSpc>
                <a:spcPct val="100000"/>
              </a:lnSpc>
            </a:pPr>
            <a:r>
              <a:rPr lang="ru-RU" sz="4800" b="1" strike="noStrike" spc="-1">
                <a:solidFill>
                  <a:srgbClr val="0D0D0D"/>
                </a:solidFill>
                <a:uFill>
                  <a:solidFill>
                    <a:srgbClr val="FFFFFF"/>
                  </a:solidFill>
                </a:uFill>
                <a:latin typeface="Arial"/>
                <a:ea typeface="Open Sans Semibold"/>
              </a:rPr>
              <a:t>ЗНО-2020 </a:t>
            </a:r>
            <a:endParaRPr lang="ru-RU"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9403</TotalTime>
  <Words>842</Words>
  <Application>Microsoft Office PowerPoint</Application>
  <PresentationFormat>Произвольный</PresentationFormat>
  <Paragraphs>143</Paragraphs>
  <Slides>18</Slides>
  <Notes>4</Notes>
  <HiddenSlides>0</HiddenSlides>
  <MMClips>0</MMClips>
  <ScaleCrop>false</ScaleCrop>
  <HeadingPairs>
    <vt:vector size="4" baseType="variant">
      <vt:variant>
        <vt:lpstr>Тема</vt:lpstr>
      </vt:variant>
      <vt:variant>
        <vt:i4>2</vt:i4>
      </vt:variant>
      <vt:variant>
        <vt:lpstr>Заголовки слайдов</vt:lpstr>
      </vt:variant>
      <vt:variant>
        <vt:i4>18</vt:i4>
      </vt:variant>
    </vt:vector>
  </HeadingPairs>
  <TitlesOfParts>
    <vt:vector size="20" baseType="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Сухарєв Андрій Олексійович</dc:creator>
  <dc:description/>
  <cp:lastModifiedBy>Пользователь Windows</cp:lastModifiedBy>
  <cp:revision>240</cp:revision>
  <cp:lastPrinted>2019-05-13T12:31:11Z</cp:lastPrinted>
  <dcterms:created xsi:type="dcterms:W3CDTF">2019-04-04T08:53:31Z</dcterms:created>
  <dcterms:modified xsi:type="dcterms:W3CDTF">2020-06-09T09:26:29Z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3</vt:i4>
  </property>
  <property fmtid="{D5CDD505-2E9C-101B-9397-08002B2CF9AE}" pid="8" name="PresentationFormat">
    <vt:lpwstr>Широкоэкранный</vt:lpwstr>
  </property>
  <property fmtid="{D5CDD505-2E9C-101B-9397-08002B2CF9AE}" pid="9" name="ScaleCrop">
    <vt:bool>false</vt:bool>
  </property>
  <property fmtid="{D5CDD505-2E9C-101B-9397-08002B2CF9AE}" pid="10" name="ShareDoc">
    <vt:bool>false</vt:bool>
  </property>
  <property fmtid="{D5CDD505-2E9C-101B-9397-08002B2CF9AE}" pid="11" name="Slides">
    <vt:i4>36</vt:i4>
  </property>
</Properties>
</file>